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  <p:sldId id="259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42"/>
  </p:normalViewPr>
  <p:slideViewPr>
    <p:cSldViewPr snapToGrid="0" snapToObjects="1">
      <p:cViewPr varScale="1">
        <p:scale>
          <a:sx n="121" d="100"/>
          <a:sy n="121" d="100"/>
        </p:scale>
        <p:origin x="200" y="4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56:50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14748 250 24575,'-55'0'0,"0"0"0,-14 0 0,5 0 0,2 0 0,7 0 0,10 0 0,8 0 0,-11 0 0,8 0 0,0 0 0,-4-3 0,12 0 0,-21-1 0,-11-3 0,-13 3 0,-8 0-269,27 0 1,2 0 268,-17 3 0,14-1 0,-4 0 0,5 2 0,3 0 0,-41 0 0,33 0 0,2 0 0,-16 0 0,-8 0 0,-7 0 0,16-3 0,-6 2 0,-11-6 0,-4 6 0,44-4 0,-2-1-547,-8 3 0,-1 0 547,4-4 0,-2-2 0,-9 2 0,-1 0 0,-1-4 0,2 0 0,4 2 0,2-1 0,10 2 0,0-1 0,-7 1 0,0 0 0,12 1 0,-1 1 0,-13-3 0,-1 0 0,5 3 0,2-1 0,4 1 0,0 0-63,1 2 1,1 0 62,-24 0 0,4-3 0,25 6 503,-2-2-503,23 3 1117,0 0-1117,16 0 136,1 0-136,-21 0 0,10 0 0,-23 0 0,-4 0 0,6 0 0,-28 0 0,11 0 0,-15 0 0,0 0 0,0 0 0,8 0 0,2 0 0,-9 4 0,21-3 0,-19 5 0,5-2 0,7 3 0,-23 1 0,16-1 0,-18 1 0,-2-1-649,-9 1 649,-1 0 0,1 0 0,41-4 0,1 1 0,-45 2 0,33-2 0,2-1 0,-20 4 0,21-4 0,0 0 0,-19 4 0,29-2 0,-2-1 0,-42 4 0,0 3 0,10-5 0,-7 1 0,17 3 0,-8-2-10,10 1 10,8-3 0,2 0 0,9 0 0,7 0 0,2-3 648,15-2-648,0-2 11,8 0-11,1 0 0,-44 0 0,2-3 0,-32-1 0,12-4 0,10 1 0,-20-1 0,30-2 0,-17-1 0,40 1 0,2 0 0,2 4 0,18 1 0,-10-1 0,16 3 0,-3-2 0,5 5 0,-6-5 0,-7 4 0,-8-4 0,-14 1 0,-1-3 0,-17 4 0,-2-4 0,-17 6 0,6-2 0,-7 3 0,1 0 0,6 0 0,-7 0 0,10 0 0,8 0 0,3 0 0,7 0 0,1 3 0,7 1 0,3 2 0,-1 1 0,-2-1 0,0 1 0,-5-3 0,6 2 0,-9-3 0,-7 1 0,5 2 0,-5-2 0,-1 0 0,7 2 0,-15-5 0,14 5 0,-5-3 0,8 1 0,7 2 0,2-5 0,8 4 0,6-4 0,7 2 0,8-3 0,6 0 0,0 0 0,-4 0 0,-45 0 0,14 0 0,-9 0 0,-3 0-491,-33-4 491,37 2 0,-2 0 0,3-1 0,-1 1 0,-41-5 0,0 6 0,9-6 0,10 6 0,13-2 0,8 3 0,13 0 0,5 0 0,13 0 0,6 0 491,-5 0-491,-1-3 0,-8 3 0,-6-3 0,-17 3 0,13 0 0,-48 0 0,43 0 0,-53 0 0,40 0 0,-34 0 0,18 0 0,-17 0 0,16 0 0,-16 0 0,16 0 0,-6 0 0,17 3 0,2-2 0,9 5 0,0-3 0,0 1 0,0 2 0,0-5 0,-1 5 0,1-5 0,8 5 0,-7-6 0,6 3 0,-7-3 0,8 3 0,-7-2 0,7 1 0,-1 1 0,-5-2 0,12 2 0,-12 0 0,5-2 0,-7 5 0,0-6 0,0 6 0,0-5 0,7 5 0,-5-5 0,13 4 0,-6-1 0,7-1 0,1 3 0,6-5 0,-4 4 0,10-2 0,-10 1 0,10 1 0,2-5 0,1 3 0,11-1 0,-5-1 0,10 3 0,-2-3 0,6 4 0,-7-2 0,-2 2 0,0 0 0,-5 1 0,0-1 0,-1 3 0,-6 1 0,0 2 0,6 1 0,1-4 0,5 0 0,5-2 0,-3-1 0,8 0 0,-3 0 0,-1 0 0,4 0 0,-9 10 0,3-2 0,-12 14 0,4 0 0,0-3 0,0 1 0,-1 12 0,3-9 0,1 0 0,-3 10 0,0 5 0,0-1 0,1-10 0,6-4 0,2-5 0,6-4 0,0 0 0,0-4 0,0 0 0,0 0 0,0 0 0,0 8 0,0-4 0,0 12 0,6-6 0,2 11 0,6-4 0,7 5 0,-5 0 0,12 0 0,-5 0 0,5-4 0,0-2 0,-7-4 0,4-3 0,-5-1 0,-1-5 0,5 1 0,-5 0 0,5-4 0,7 4 0,-5-3 0,14 8 0,-6-3 0,17 4 0,-9-4 0,15 4 0,-15-3 0,13-1 0,-5 0 0,5-7 0,3 8 0,-3-8 0,1 4 0,-2-5 0,9-2 0,11 3-379,-22-9 1,3-1 378,-6 2 0,2 0 0,11-2 0,3 0 0,-6 1 0,1-1-845,11-1 1,2-1 844,6 0 0,1 0 0,6-2 0,0 0 0,0 0 0,0 0-988,-1 0 0,1 0 988,7 0 0,0 0 0,-6-4 0,1-1 0,11 0 0,0-1 0,-11-3 0,-1-1 0,6-2 0,-1 0 0,-6 2 0,0-1 0,5-3 0,2 0-1038,2 3 1,-1 1 1037,0-2 0,0-1 0,-28 5 0,1 0 0,-1 0 0,28-3 0,0 1 0,-27 1 0,0 1 0,1 0 0,-1 2 0,0 1 0,1 0 0,-1 0 0,0 0 0,1 0 0,3 0 0,1 0 0,1 0 0,0 1 0,0 0 0,1 0-546,3-1 1,1 0 0,1 0 545,-1 1 0,-1 1 0,1-1 0,0 1 0,1-1 0,-2 1 0,-4 0 0,-1 2 0,2-1 0,7-2 0,2 1 0,-1 0 0,-7 1 0,-2 0 0,3 0 0,10-2 0,3 1 0,-1-1-377,-8 0 0,-2 0 0,2 1 377,7-1 0,1 0 0,-1 1 0,-7-1 0,-1 1 0,0-1 0,4 0 0,0 1 0,0-1 0,-5 0 0,0 0 0,0 1 0,0 1 0,-1 0 0,2 0 0,3-1 0,2-1 0,-1 2 0,1 1 0,0 1 0,1-1-405,9 0 1,1-1-1,1 0 405,0 2 0,1 0 0,-1 0 0,0 0 0,0 0 0,1 0-274,-18 0 0,2 0 1,-1 0-1,-1 0 274,20 1 0,-2 1 0,1 1 0,-22-1 0,2 0 0,-1 1 0,-1 1 6,21 1 0,0 1 1,-7 1-7,8 1 0,-4 0 230,-24-2 1,0 1-1,-4-1-230,-2-1 0,-3 0 893,5 1 0,0 1-893,-5-3 0,-6 0 3303,13 1-3303,-5-2 2550,-35-3-2550,23-3 2026,-2-5-2026,24-3 0,-8-3 0,6 2 0,-6-1 0,0 2 0,6-4 0,-6 1 0,-1 0 0,8-1 0,-8 1 0,10-1 0,-10 4 0,8-3 1198,-16 3-1198,7-3 0,-9 3 0,8-2 0,-5 2 0,5-3 0,-7 0 0,7 0 0,3 0 0,28-2 0,-23 2-491,-10 3 0,2 0 491,20-5 0,-19 6 0,1-1 0,24-5 0,-37 7 0,0-1 0,35-7 0,-39 6 0,0-1 0,38-7-441,-2-4 441,-16 1 0,-2-4 0,-15 4 0,0-6 0,-7 2 0,-8 1 0,0-2 960,-10 7-960,1-2 463,-1 3-463,-6 0 0,4 3 0,-10 2 0,3 2 0,-5 4 0,0 0 0,-1 2 0,0 1 0,-5 0 0,4 0 0,-8 0 0,9-2 0,-4 1 0,5-5 0,0 2 0,5-2 0,-3-1 0,8 1 0,-3 2 0,0-2 0,3 5 0,-9-2 0,4 2 0,-6 1 0,0 2 0,1 1 0,-6 0 0,-4 1 0,-7-3 0,-4 1 0,5-2 0,-4 2 0,8-2 0,-12 0 0,-9-11 0,-3-4 0,-10-8 0,2 4 0,6 1 0,1 7 0,-4-3 0,9 3 0,-18-4 0,13 7 0,1-2 0,9 9 0,0-2 0,4 5 0,1-2 0,2 4 0,3-1 0,1 0 0,-4 1 0,4-1 0,-5 2 0,1 0 0,-7 0 0,-1 0 0,-6 0 0,0 0 0,6 0 0,-4 0 0,9 0 0,-3 0 0,9 2 0,2-1 0,4 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2:21.95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8353.60352"/>
      <inkml:brushProperty name="anchorY" value="-11859.96875"/>
      <inkml:brushProperty name="scaleFactor" value="0.5"/>
    </inkml:brush>
  </inkml:definitions>
  <inkml:trace contextRef="#ctx0" brushRef="#br0">0 1 24575,'0'0'0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2:30.46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8803.96094"/>
      <inkml:brushProperty name="anchorY" value="-21548.93164"/>
      <inkml:brushProperty name="scaleFactor" value="0.5"/>
    </inkml:brush>
  </inkml:definitions>
  <inkml:trace contextRef="#ctx0" brushRef="#br0">1 1 24575,'0'0'0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2:37.2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52955.82813"/>
      <inkml:brushProperty name="anchorY" value="-30148.7207"/>
      <inkml:brushProperty name="scaleFactor" value="0.5"/>
    </inkml:brush>
  </inkml:definitions>
  <inkml:trace contextRef="#ctx0" brushRef="#br0">0 0 24575,'0'0'0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2:38.23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169.83594"/>
      <inkml:brushProperty name="anchorY" value="-36656.16016"/>
      <inkml:brushProperty name="scaleFactor" value="0.5"/>
    </inkml:brush>
    <inkml:brush xml:id="br1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5986.74219"/>
      <inkml:brushProperty name="anchorY" value="-44508.08594"/>
      <inkml:brushProperty name="scaleFactor" value="0.5"/>
    </inkml:brush>
  </inkml:definitions>
  <inkml:trace contextRef="#ctx0" brushRef="#br0">1 1 24575,'0'0'0</inkml:trace>
  <inkml:trace contextRef="#ctx0" brushRef="#br1" timeOffset="293">1 1 24575,'0'0'0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2:40.36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01803.64844"/>
      <inkml:brushProperty name="anchorY" value="-52360.01172"/>
      <inkml:brushProperty name="scaleFactor" value="0.5"/>
    </inkml:brush>
  </inkml:definitions>
  <inkml:trace contextRef="#ctx0" brushRef="#br0">1 0 24575,'0'0'0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5:22:11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5:22:21.6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4733 6869 24575,'0'-20'0,"0"2"0,0 3 0,0-3 0,0-27 0,0-5 0,0-7 0,-6-4 0,4 15 0,-19-37 0,11 22 0,-19-30 0,14 35 0,-6-7 0,8 16 0,6 9 0,-3 14 0,3 3 0,2 9 0,-5-3 0,9 5 0,-15-19 0,7-6 0,-10-11 0,6 1 0,0 7 0,1 1 0,-8-16 0,6 18 0,-6-17 0,9 28 0,-1-5 0,1 12 0,5 1 0,-3 6 0,3 0 0,-3 0 0,-7-1 0,-1 1 0,-5 3 0,-1-3 0,0 4 0,-6-6 0,5 1 0,-12-2 0,5 2 0,0-1 0,-4-1 0,10 2 0,-4 4 0,12-3 0,1 9 0,6-8 0,0 8 0,0-8 0,-1 8 0,-4-9 0,3 4 0,-9 0 0,-3-4 0,0-1 0,-12-3 0,5-3 0,-14 4 0,6 1 0,1-1 0,9 1 0,6 1 0,6 5 0,-5-4 0,-9 2 0,5-3 0,-33-3 0,24 7 0,-34-6 0,20 6 0,-22-8 0,6 1 0,-8-1 0,8 7 0,3-4 0,-1 4 0,14-6 0,-12 6 0,15-3 0,-9 3 0,1-5 0,-9-8 0,7 6 0,-15-6 0,15 1 0,-15 4 0,15-9 0,-7 3 0,9 1 0,7-4 0,-5 11 0,13-10 0,-14 3 0,14 2 0,-6-6 0,8 6 0,0-6 0,0 0 0,6 6 0,2-3 0,0 3 0,4-4 0,-10 4 0,10-2 0,-19-7 0,17 9 0,-18-13 0,14 13 0,-8-13 0,2 6 0,-2-6 0,-6 6 0,6 1 0,-15-9 0,14 7 0,-16-15 0,7 0 0,-10-4 0,1-11 0,-1 5 0,1-7 0,-1 1 0,0-1-424,-1-8 424,1 6 0,5-13 0,-3 14 0,3-15 0,-7 6 0,6-1 0,3-4 0,8 14 0,0-12 0,7 14 0,3-5 0,13 9 0,1 0 0,6-1 0,1 9 0,0 1 424,7 14-424,0 2 0,6-18 0,0 12 0,0-27 0,0-3 0,0-11-390,-1 24 0,2-1 390,6-1 0,1 0 0,2-44 0,5 47 0,1 0 0,9-45 0,-1 8 0,-1-5-105,-8 20 105,-1 8 0,0 10 0,-2 10 0,0 14 0,-5 2 775,-2 12-775,0-4 110,2-3-110,5 0 0,-6-3 0,6-18 0,2 5 0,12-7 0,8-4-623,-5 10 1,4-1 622,16-22 0,2 1 0,-14 20 0,-1 1 0,9-8 0,2 1 0,-7 11 0,2 3 0,4-3 0,-1 1-95,-4 0 1,-2 3 94,27-12 0,-24 7 0,1 19 0,-19-2 0,5 9 1232,-6 2-1232,6 0 202,2-1-202,6-2 0,8-5 0,2 0 0,7-2 0,9-7 0,-7 7 0,7-6 0,-17 13 0,-1-5 0,-14 7 0,-2 5 0,-7-3 0,1 9 0,6-4 0,-4 0 0,18 3 0,-11-3 0,21 5 0,2-6 0,1 4 0,15-4 0,-7 6 0,8 0 0,1-7 0,-9 6 0,7-6 0,-15 7 0,15 0 0,-14 0 0,5 0 0,-8 0 0,1 0 0,7 0 0,-5 0 0,5 0 0,1 0 0,2 0 0,0 0 0,6 0 0,-7 0 0,10-6 0,-1 4 0,10-5 0,-8 1 0,8 4 0,-10-4 0,-16 2 0,1 1 0,26 1 0,-22-2 0,0 1 0,23 3 0,9 0-699,1-7 699,-1 5 0,1-5 0,-10 1 0,7 4 0,-17-4 0,8 6-103,-10 0 103,0 0 0,10 0 0,-7 0 0,7 0 0,-1 0 0,3 0 0,0 0-301,-34 0 0,1 0 301,35 0 0,-34 0 0,-1 0 0,43 0 0,-10 0 0,7 0 0,-16 0 0,16 0 0,-16 0 0,16 0 0,-17 6 0,8-4 0,0 11 0,2-4 0,0 6 0,7 1 0,-16-1 0,-2-1 0,-19 0 673,-22-7-673,1 4 104,-15-4-104,0 4 627,12-5-627,-2-7 0,30-7 0,16-7 0,10 0-843,-23 2 1,5 0 842,0 4 0,3-1 0,21-10 0,3 2-1263,0 11 0,0 2 1263,-27-4 0,1-2 0,-1 4 0,28 4 0,-2 3-878,0-4 1,-1-1 877,-4 5 0,-4 0 0,-21 0 0,2 0 0,29 0 0,0 0-581,-32 0-1,-1 0 582,25 0 0,0 0 0,-20 0 0,-2 0 398,-4 0 0,-2 0-398,40 0 0,-47 3 0,0 1 0,34 5 0,10 14 0,-10 0 0,-2 8 0,-1-1 0,-15-7 0,14 12 2196,-25-18-2196,9 23 1976,-10-23-1976,3 24 1595,-11-19-1595,7 12 566,-15-9-566,16 9 0,-16-7 0,3 12 0,-5-5 0,-3 5 0,-1 0 0,8 9 0,-13-1 0,5 2 0,-6 3 0,-6 3 0,4 2 0,-9 5 0,4-7 0,-6 7 0,-1-5 0,1 5 0,0-8 0,-7 1 0,5-1 0,-10 0 0,4 0 0,-6-7 0,0-2 0,0 0 0,0-6 0,0 13 0,0-5 0,0 15 0,0-5 0,0 23 0,0-13 0,0 26 0,0-8-452,0 9 452,0 0 0,0 1 0,0-1 0,-7 0 0,5-8 0,-9-29 0,-1 0 0,8 15 0,-10-16 0,-2 0 0,6 11 0,-12 25 0,-1-7 0,0 0 0,-1-2 0,-11-1 0,10-6 0,-19 7 0,13-10 0,2-30 0,-2-1 0,-11 35 0,6-28 0,0 0 0,-11 21 0,10-16 0,-1-1 0,-11 13 0,13-17 0,0 0 0,-19 20 0,0 1 0,-5 7 0,15-24 0,-6 4 0,18-18 0,-6 2 0,13-10 0,-11-5 0,18-10 0,-15 2 452,21-6-452,-10 0 0,13-8 0,-4-4 0,-25 0 0,-1 0 0,-49 0 0,28 0 0,-39 0 0,23 0-493,-17 0 493,-1 0 0,1 0 0,-1 0 0,10-6 0,3-2 0,-1-1 0,7-4 0,-16 5 0,39 0 0,-1 0 0,5 0 0,-2 0 0,-12 0 0,-1-2 0,-33-13 0,2 13 0,3-12 0,6 14 0,-8-1 0,9-5 0,11 13 0,18-6 0,4 7 0,5 0 0,1 0 0,-7 0 0,7 0 493,-17 0-493,-2 0 0,-8 0 0,0 0 0,0 0 0,-1 0 0,10 0 0,1 0 0,9 0 0,7 0 0,2 0 0,8 0 0,6 5 0,-5-3 0,12 8 0,-12-3 0,12 4 0,-5 1 0,6-1 0,1 0 0,-1-4 0,0 3 0,6-4 0,-11 5 0,9 0 0,-10 1 0,12-1 0,-11 1 0,10-1 0,-12 1 0,8-1 0,-1 0 0,6 0 0,1 5 0,0-4 0,4 4 0,-4-5 0,6-1 0,-1 1 0,6-1 0,-4 0 0,2 6 0,-3-5 0,4 11 0,-4-5 0,-2 12 0,-1 2 0,-11 6 0,10 1 0,-10 6 0,4-4 0,-6 4 0,7-6 0,-5-1 0,11-6 0,-10 5 0,10-12 0,-10 5 0,10 0 0,-8-4 0,3 4 0,0 0 0,-4-5 0,3 12 0,1-12 0,-5 12 0,10-12 0,-11 12 0,12-12 0,-11 6 0,11-8 0,-5 1 0,1 0 0,8-6 0,-6-1 0,12-6 0,-7 0 0,8 0 0,-3 0 0,4 0 0,-6 12 0,0-3 0,-1 16 0,-4-4 0,10 7 0,-5-10 0,6 8 0,-11-7 0,9 8 0,-22 16 0,14-4 0,-17 22 0,4-6 0,1 8 0,-6 0 0,5 1 0,0-1 0,-3-8 0,10 6 0,-10-15 0,10 7 0,-3-16 0,0 5 0,4-5 0,-4-1 0,6 7 0,0-14 0,6 13 0,-4-13 0,4 6 0,-6-8 0,7 1 0,-5-7 0,4 4 0,1-4 0,-5 0 0,10-2 0,-10 0 0,10-10 0,-10 9 0,10-11 0,-4 6 0,0-1 0,-1 1 0,-1 0 0,-3 6 0,8-5 0,-9 12 0,5-12 0,-1 6 0,-2-13 0,7 4 0,-7-9 0,8 3 0,-8-4 0,8-1 0,-4 0 0,1 0 0,3 6 0,-8-4 0,8 4 0,-9-6 0,9 0 0,-8 0 0,8 1 0,-8-6 0,4 0 0,-5-5 0,1 0 0,-1 0 0,0-5 0,-1-6 0,0-6 0,5-6 0,-4 0 0,4 1 0,-6-1 0,6 6 0,-4 1 0,9 0 0,-8 5 0,3 0 0,1 1 0,0 5 0,1-1 0,2-3 0,-2 3 0,-4-63 0,-10-16-390,8 20 0,0-2 390,1 16 0,1 1 0,0-7 0,1 3 0,-2-16 0,-6-14 0,7 21 0,-3 16 0,9 9 0,-3 9 780,0 16-780,4-1 0,-8 8 0,8-3 0,-3 0 0,4-1 0,0-20 0,0 3 0,0-18 0,0 8 0,0 0 0,0 6 0,0 2 0,0 6 0,0 6 0,0 1 0,0 6 0,0 0 0,-5 4 0,4-2 0,-8 7 0,8-8 0,-8 8 0,8-7 0,-7 7 0,6-8 0,-6 8 0,2-3 0,0-1 0,-2 4 0,7-8 0,-8 8 0,8-8 0,-8 8 0,8-8 0,-8 8 0,4-4 0,0 1 0,-4 3 0,8-8 0,-3 4 0,4 0 0,0 1 0</inkml:trace>
  <inkml:trace contextRef="#ctx0" brushRef="#br0" timeOffset="1311">2976 7514 24575,'-5'0'0,"0"0"0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1:09.92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322 3518 24575,'3'-59'0,"-1"-1"0,11-14 0,-4-9 0,3-3-903,0 29 0,3 5 903,0 1 0,2 0 0,0-9 0,1-3 0,8-21 0,2-1 0,-6 16 0,1-3 0,2-10 0,2-8 0,-2 7 0,-1 9 0,0 2-486,-5 7 1,0-3-1,0 4 486,2-3 0,-1 6 0,7-35-19,-7 35 1,1 1 18,5-18 0,-7 25 0,1-1-316,6-34 316,10 7 0,-12 10 0,4 16 797,-2 6-797,-4 8 1547,3 4-1547,0 2 895,-5 12-895,7-1 377,-3 10-377,4-3 0,0 2 0,5 0 0,2-3 0,20 1 0,2-6 0,1 6 0,9-5 0,-9 4 0,13-6 0,17-7 0,-5-1 0,-7 1-340,-26 12 0,1 0 340,21-12 0,-19 10 0,0 2-63,15-7 63,15-9 0,-23 10 0,19-6 0,-8 2 0,-7 6 0,-2 0 0,-13 2 0,4 4 677,-10-2-677,4 7 66,-7-7-66,-5 8 0,17-12 0,-14 11 0,10-6 0,-9 8 0,-4 5 0,1-4 0,3 3 0,-4-3 0,0 3 0,5-3 0,-5 3 0,6-4 0,-1 0 0,-4 4 0,3-3 0,-4 8 0,6-8 0,0 8 0,0-8 0,-1 8 0,8-9 0,-6 9 0,5-4 0,0 5 0,2 0 0,6 0 0,-6 0 0,4 0 0,-4 0 0,6 0 0,-6 0 0,5 0 0,-6 0 0,7 0 0,15 0 0,-23 0 0,27 0 0,-22 0 0,12 0 0,5 0 0,-5 0 0,7 5 0,25 7 0,-19 1 0,19 4 0,-9-5 0,-12 0 0,20 1-616,-14-1 616,8 1 0,9 6 0,-49-9 0,1 1 0,4 2 0,1 1 0,-1-1 0,0 1 0,0-1 0,0 1 0,0 0 0,0-1 0,0 1 0,0-1 0,1 0 0,-1 1 0,0 3 0,0-1 0,0-4 0,0-1 0,1 5 0,-2-1 0,32-1 0,9 5 0,-29-2 0,22-3 0,-15 3 0,7-5 0,-15-1 0,6 1 0,-14-1 0,0 0 0,-2 0 0,9 12 0,-9 6 0,13 26 0,-17 15 616,-12-25-616,12-3 0,5-42 0,11 0 0,21 0 0,-7 0 0,1 0-462,-29 0 0,1 0 462,-1 0 0,0 0 0,7 0 0,2 0 0,2 2 0,0 2 0,-3 6 0,0 1 0,0-1 0,0 3 0,3 10 0,0 2 0,-7-7 0,-1 0 0,4 8 0,-1 2 0,-5-1 0,-3 0 0,27 19 0,4 10 0,-20-7-254,3 6 254,1 1 0,-16 2 0,-3-6 0,9 23 0,-25-28 0,18 30 0,-20-25 0,16 29 0,-13-21 0,-6-9 0,1 1 0,6 20 0,2 19 0,1-6-817,-6 7 817,-10-46 0,0 1 0,-1 6 0,-1 1 0,20 34 0,-12-14 0,-6-23 0,0 1 0,7 26 0,-7-25 0,1 1 0,-3-6 0,-1 1 0,1 1 0,0-1 0,2 1 0,0 0 0,-2 3 0,0 0 0,3-3 0,-1-1-272,9 36 272,-12-33 0,-1-2 0,4 26 0,-6-27 0,0 0 0,7 32 0,-2-2 0,-7-15 860,1-2-860,-6-7 251,-1-6-251,-5-2 854,0-6-854,0-1 302,0 1-302,0-10 0,0-4 0,0-10 0,0-4 0,0-1 0,-9 5 0,-6 3 0,-5 8 0,-11 9 0,-2 6 0,-8 10 0,0-1 0,-5 6 0,-19 13-300,34-31 0,0-1 300,-35 30 0,29-19 0,0 0 0,-24 21 0,27-30 0,-2 3 0,-10 13 0,-1-1-1085,-21 16 1085,17-13 0,-2 0 0,12-16 0,-1-3 0,-6 7 0,-2-2 0,1-6 0,-1 0 0,0 4 0,-2-2 0,-1-4 0,2-2 0,11-5 0,0 0 0,-15 9 0,1-3-343,-5 3 343,9-6 0,1 1 0,-13 9 0,16-13 0,-1 0 0,-19 15 0,21-19 0,2-1 0,-11 15 0,10-14 0,-1 1 0,-28 25 0,-5-6 0,33-17 0,1-1 0,-5-2 0,-32 29 0,24-25 0,-8 11 0,-7-11 0,8 3 0,-5-3 0,-19 9 0,11-8 0,21-13 0,0-1 0,-27 8 0,-15-4 0,9 3 0,15-11 0,-10 5 0,18-6 0,-21 6 0,14-5 0,1 5 0,3-7 0,18 0 556,2 0-556,16-1 1098,5-5-1098,-6-1 374,-23 2-374,5-5 0,-12 5 0,10-6 0,6 0 0,-1 0 0,2 0 0,-24 0 0,23 0 0,-29 0 0,28 0 0,6 0 0,3 0 0,12 0 0,4 0 0,7-4 0,-7-9 0,-15-21 0,-8-9-2060,-11-6 0,-10-6 2060,10 5 0,-7-8 0,-2 0 0,5 4 0,1 2 0,3 3 0,-5-5-816,1 2 1,-6-6 0,-3-1 0,2 1 0,6 6 815,-6-4 0,6 5 0,-4 0 0,6 4 0,-4-2 0,0 1 0,2 3-560,-11-9 0,2 3 0,2 4 560,11 12 0,2 2 0,-2-1 0,-8-7 0,-1-2 0,-1 3 0,1 4 0,0 2 0,0 1 0,6 4 0,1 2 0,0 0 0,-4 1 0,0 1 0,2 1-561,-20-5 1,1 2 560,0 3 0,2 1 700,9 1 1,1 2-701,-5 4 0,0 0 0,9-2 0,0 1 0,-9 1 0,1 2 0,11 0 0,4-1 1614,6 3 0,1-2-1614,0-2 0,2 0 0,-26-10 0,-13-11 0,9 6 0,9-4 0,-10-9 0,12 1 0,1-1 2220,12 4-2220,4 1 0,-21-5 0,23 3 0,7 15 0,-2 1 0,-19-12 1931,-6 4-1931,-5 5 0,-8 2 0,19 10 0,14 3 0,-2 2 0,-33 3 0,13 1 0,21 3 0,0 1 0,-8 3 1656,-20 0-1656,8 0 542,7 0-542,1 0 19,15 0-19,6 0 0,14 0 0,6 0 0,5 0 0,4 0 0,1 0 0,8-3 0,1-5 0,3-1 0,0-11 0,0 0 0,0-13 0,0 3 0,0-9 0,0 9 0,0-9 0,0 14 0,0-7 0,0 14 0,0 0 0,0 6 0,0 4 0,-8 4 0,3 1 0,-7 3 0,5 0 0,6 0 0,8 0 0,-1-9 0,7-1 0,-4-14 0,6 1 0,10-12 0,1-2 0,6-2 0,1-3 0,-7 11 0,4-5 0,-10 12 0,3 1 0,-10 6 0,-1 4 0,-4 1 0,0 8 0,-4-3 0,-1 7 0,-3-4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1:10.911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0296.28711"/>
      <inkml:brushProperty name="anchorY" value="-2901.36865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55:56.64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56:04.639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2753.86328"/>
      <inkml:brushProperty name="anchorY" value="-13026.81152"/>
      <inkml:brushProperty name="scaleFactor" value="0.5"/>
    </inkml:brush>
  </inkml:definitions>
  <inkml:trace contextRef="#ctx0" brushRef="#br0">2927 1914 24575,'-49'-10'0,"-1"0"0,-28-1 0,7-3 0,-2-1-1063,20 7 0,2 1 1063,-1 3 0,-2 0 341,-14 0 1,-6 1-342,12 3 0,-3 0 0,2 0 0,-13 0 0,0 0-387,-11 2 0,6 3 387,-3 9 0,-1 14 0,15 0 0,-1 2 0,30-10 0,0 0 0,-25 10 0,3 1-218,5 1 218,-7 2 0,0 3 0,5-3 0,4-2 1016,6-1-1016,8-13 0,2 4 0,13-10 1175,1 3-1175,6-4 244,4-2-244,2 1 0,0-5 0,4 3 0,-4-3 0,5 0 0,-1 3 0,-4 2 0,-1 6 0,-5 4 0,-7 7 0,-3 2 0,0 13 0,-7 3 0,5 5 0,-7 2 0,-1 6 0,1-4 0,6 10 0,-5-4 0,11-3 0,-4 7 0,5-7 0,1 1 0,-1 6 0,7-14 0,1 6 0,5 0 0,1-6 0,0 6 0,5-15 0,-3-1 0,8 0 0,-2-5 0,4 5 0,0-6 0,0 14 0,0-11 0,0 11 0,0-15 0,5 7 0,1-5 0,6 11 0,-1-11 0,1 5 0,4-6 0,-3 6 0,8-5 0,-8 5 0,7-7 0,-1 7 0,-2 1 0,13 9 0,-10-1 0,18 3 0,-6-1 0,8 1 0,-1 6 0,0-4 0,6 4 0,-4-6 0,10-6 0,-11 5 0,11-4 0,-12-2 0,-8-18 0,15-11 0,-6-16 0,26 0 0,-1 0 0,0 0 0,18-6 0,-24 5 0,1 0 0,-5-6 0,4 1 0,6 4 0,7 3 0,-5-2-1029,-1-6 0,0 0 1029,-6 6 0,4 2 0,-3-3 0,12-5 0,-7 0-461,-17 3 0,-2 0 461,13-5 0,0-4 0,-9-6 0,-4 0-43,24-1 43,-21 1 0,-4 3 0,-10 9 0,20-5 0,-8-6 1949,1 5-1949,-1-5 1023,-7 2-1023,6 2 51,-12-7-51,5 4 0,0-6 0,-5 0 0,13-7 0,-4-2 0,8-7 0,17-16-906,-12 6 906,-14 16 0,0 0 0,6-13 0,-2 12 0,0 1 0,5-9 0,-8 6 0,1-1 0,18-14 0,-26 15 0,0-1 0,-1 8 0,-1 0 0,-2-7 0,0 1 0,3 1 0,-1 1 0,22-29 0,-25 26 0,0 1 0,20-19-404,4-14 404,-9 14 0,5-6 0,-11 8 0,10-1 0,-17 3 0,9-2 0,-12 9 0,1-6 887,3 12-887,-3-12 423,-1 12-423,-2-4 0,-7 7 0,-5 7 0,-1 1 0,-6 6 0,-1 4 0,1 2 0,-5 5 0,-1 0 0,-4 0 0,0 1 0,0-18 0,0-12 0,0-6 0,0-10 0,0 12 0,0 1 0,0 1 0,0 12 0,0 2 0,0 11 0,0 1 0,0 5 0,0 0 0,-4 4 0,-1-3 0,-10-8 0,4-6 0,-24-20 0,16 12 0,-17-10 0,9 11 0,-3-6 0,-5 5 0,6 3 0,3 6 0,0-1 0,4 6 0,-4 1 0,6 0 0,-6 4 0,4-4 0,-10 4 0,11 1 0,-11-1 0,4 0 0,-5 0 0,0 0 0,5 0 0,-4 5 0,11-3 0,-5 4 0,0-6 0,4 1 0,1 4 0,2-8 0,-2 7 0,4-7 0,-13 3 0,13-3 0,-9 2 0,6-7 0,-6 2 0,4 1 0,-4 1 0,11 5 0,1 1 0,4 0 0,1-1 0,0 5 0,4-3 0,-3 3 0,3-8 0,0 3 0,1-8 0,0 7 0,3-8 0,-3 9 0,4-4 0,0 5 0,0 0 0,0-1 0,0 1 0,0 0 0,0-10 0,0-10 0,17-20 0,-3 5 0,15 2 0,8-6 0,3 0-252,-8 12 1,1 0 251,17-20 0,4-4 0,-17 22 0,-1 1 0,-7 9 0,-3 7 0,1-6 0,1 4 0,1 0 503,3 2-503,-16 10 0,9-5 0,-15 7 0,5 0 0,4-6 0,5-8 0,4 0 0,0-10 0,-7 11 0,-5-4 0,4 0 0,5-15 0,6-11 0,3-13 0,-2 0 0,-12 7 0,3 2 0,-10 14 0,4 2 0,-6 13 0,-1 1 0,0 11 0,-4 1 0,-2 5 0,-4 0 0,0-4 0,0-2 0,0-11 0,0 4 0,0-10 0,0 15 0,0-7 0,0 13 0,0-3 0,0 13 0,0 21 0,-10 4 0,-3 24 0,-17 1 0,-4 17-672,9-23 1,-1 2 671,-1 5 0,0 0 0,-5 6 0,0 0 0,0 1 0,0-2 0,6-11 0,-1-2 0,-6 6 0,0 0-413,6-12 0,1 1 413,-7 8 0,-1 0 0,5-4 0,0-1 0,-1 5 0,0-2 0,-24 21 0,25-24 0,0-3 0,-16 11 0,-2 10 0,11-20 0,-2 5 1285,8-8-1285,-5 1 884,13-8-884,-6-1 0,8-6 0,-7 6 0,5-5 0,-6 5 0,8-6 0,-7 6 0,5-5 0,-6 5 0,8-11 0,5-2 0,1-4 0,5-1 0,-5 5 0,-2-3 0,1 3 0,-4-4 0,9-1 0,-5 1 0,-4 5 0,2-4 0,-9 4 0,6 0 0,4-4 0,2 3 0,-6 1 0,4-4 0,-10 4 0,5-5 0,6 0 0,-4 0 0,-2 0 0,-1 0 0,-4 1 0,0-1 0,5 1 0,-5-1 0,5 0 0,1-4 0,5-2 0,-4 1 0,9-4 0,-4 3 0,4-4 0,2 0 0,-1 0 0,0 0 0,0 0 0,0 0 0,0 0 0,-1-4 0,1-1 0,0-4 0,0 0 0,0 0 0,4 0 0,-3 4 0,7-3 0,-3 4 0,7-5 0,13 5 0,0-4 0,16 7 0,-4-9 0,5 9 0,-5-4 0,3 0 0,-9 4 0,4-4 0,-6 0 0,1 4 0,-1-3 0,-5 4 0,4-5 0,-8 4 0,8-3 0,-9 4 0,4 0 0,-5 0 0,0 0 0,0 0 0,0 0 0,0 0 0,-1 0 0,1 0 0,-4-4 0,3 3 0,-7-7 0,7 7 0,-11-3 0,6-4 0,-11 6 0,7-6 0,-2 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56:12.04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3308.21094"/>
      <inkml:brushProperty name="anchorY" value="-29035.05469"/>
      <inkml:brushProperty name="scaleFactor" value="0.5"/>
    </inkml:brush>
  </inkml:definitions>
  <inkml:trace contextRef="#ctx0" brushRef="#br0">843 992 24575,'-20'49'0,"-3"11"0,-8 18-1060,1 0 1060,-1-8 0,6-4 0,-4-11 347,9 3-347,1-14 0,-1 1 0,-2 14 88,5-18 0,1-2-88,2 2 0,-2-7 0,3 1 537,0-1-537,-3 0 0,7 0 0,-7 1 0,6 6 0,-6 2 0,2 6 0,-1 9 0,-3 1 0,3 1 0,0 5 0,-3-5 0,3-1 0,0-1 0,-2-9 0,3 1 0,0 0 0,-3 0 0,6-1 0,-6 1 0,7 8 0,-8-7 0,3 15 0,-3-15 0,2 15 0,-2-7 0,4 0 0,-1-1 0,-2-15 0,8-8 0,-3-8 0,8-6 0,-3 0 0,3 5 0,-1-3 0,-2 3 0,6 1 0,-2 2 0,-1 5 0,3 0 0,-3 0 0,4 7 0,0-5 0,0 0 0,0-4 0,0-9 0,0 4 0,0-7 0,0 5 0,0-3 0,4-2 0,0 0 0,3-4 0,0-1 0,4 5 0,1-4 0,3 4 0,0-3 0,1 2 0,3-2 0,-2 0 0,7 4 0,-3-8 0,4 3 0,0-5 0,5 7 0,2-5 0,4 5 0,1-5 0,0-1 0,5 1 0,1 0 0,7-6 0,-1-1 0,1-6 0,-1 0 0,0 0 0,-5 0 0,-2 0 0,-5 0 0,5 0 0,-4 0 0,4 0 0,1-6 0,0-1 0,1-6 0,10-1 0,-8 1 0,16-1 0,-11 0 0,11 0 0,-11 0 0,5 0 0,-7 1 0,0 5 0,1-4 0,-7 5 0,-5-5 0,-3 0 0,-9 0 0,9 5 0,-8-3 0,3 4 0,-5 0 0,0-4 0,0 8 0,1-3 0,-1 0 0,5 4 0,1-10 0,6 10 0,0-10 0,5 3 0,-4 1 0,10-10 0,-10 2 0,-1 1 0,4-3 0,1 7 0,3 1-961,16-7 961,-5 3 0,-1 0 0,4-1 0,-23 6 0,-1 1 0,23-7 0,-8 0 0,-2 1 0,-16 1 0,0 5 0,-12-3 0,-5 4 961,-3 0-961,-2-2 0,-6 3 0,-1-5 0,-3 2 0,0-11 0,5-27 0,1-15 0,4-9 0,0-13 0,0 29 0,-1-12 0,0 16 0,-3-3 0,0-4 0,4-15 0,-6 19 0,-1 1 0,1-12 0,-4 26 0,0-11 0,0 15 0,0 6 0,0 6 0,0 8 0,0-22 0,0 3 0,0-25 0,-8 8 0,-9-25 0,1 18 0,2 16 0,-2-1 0,-12-39 0,1 23-242,12 16 0,-2-1 242,-13-21 0,10 14 0,-14-10 0,16 32 0,-2-2 0,4 3 0,-5-1 484,4 5-484,-3-5 0,-7-1 0,9 6 0,-23-15 0,18 14 0,-20-15 0,-1 5 0,13 2 0,-15 0 0,13 8 0,0-1 0,-8 0 0,9 6 0,1-3 0,1 9 0,0-4 0,3 5 0,1 5 0,2-3 0,8 9 0,-4-9 0,0 9 0,4-3 0,-4-1 0,5-1 0,-5 0 0,4-3 0,-4 3 0,1-5 0,2 1 0,-2-1 0,-1 0 0,4 1 0,-9 3 0,9-2 0,-8 3 0,3-5 0,-4 0 0,-5 4 0,3-3 0,-3 4 0,0-6 0,4 5 0,-5-3 0,1 3 0,4 1 0,-5-5 0,11 10 0,-4-9 0,7 8 0,-2-7 0,-1 7 0,7-6 0,-6 7 0,8-4 0,-4 5 0,-1-4 0,1 3 0,0-4 0,-1 0 0,-3 4 0,2-8 0,-2 8 0,-1-9 0,3 4 0,-2 0 0,3-3 0,1 3 0,4-4 0,-4-5 0,4 4 0,-1-4 0,1 5 0,1-4 0,2 3 0,-3-8 0,4 8 0,-1-8 0,1 8 0,0-4 0,0 6 0,3-5 0,-2 3 0,6-9 0,-7 10 0,7-10 0,-7 4 0,6 1 0,-5-5 0,5 4 0,-6-4 0,6 4 0,-2 1 0,0 6 0,2 0 0,-2-1 0,0-3 0,2 2 0,-2-2 0,3 4 0,0-6 0,0 0 0,0-12 0,0-1 0,0 0 0,0 1 0,0 6 0,0 0 0,0 5 0,0 2 0,0 5 0,0-1 0,0 1 0,0 1 0,0-1 0,0-5 0,0-8 0,0-6 0,0-6 0,0-8 0,0 0 0,0-1 0,0 2 0,0 12 0,0 2 0,3 7 0,-2 4 0,6 6 0,-7 1 0,3 12 0,-3 2 0,0 5 0,0 8 0,0-2 0,0 18 0,0-4 0,0 25 0,-4-10 0,-1 20 0,-9-5 0,3 7 0,-8 0 0,5-7 0,-2 5 0,0-20 0,6 4 0,-2-15 0,7-6 0,-2-6 0,6-7 0,-5-6 0,6 0 0,-4 1 0,4-1 0,0 0 0,-3 1 0,0-1 0,-5 11 0,0 4 0,-4 10 0,-2 7 0,-8 4 0,2 5 0,-8 3 0,8-3 0,-2-5 0,8-4 0,2-17 0,4 1 0,1-14 0,3 3 0,1-5 0,3-3 0,0-3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1:25.28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0 0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1:31.10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3824.4834"/>
      <inkml:brushProperty name="anchorY" value="-5111.15137"/>
      <inkml:brushProperty name="scaleFactor" value="0.5"/>
    </inkml:brush>
  </inkml:definitions>
  <inkml:trace contextRef="#ctx0" brushRef="#br0">4754 305 24575,'-62'0'0,"12"0"0,8 0 0,-1 0 0,-22 0-893,-3 0 893,0 0 0,32 0 0,-8 0 0,-7 0 0,-13 0 0,-6 0 0,1 0 0,8 0 0,-2 0 0,7 0 0,-8 0-1145,-3 0 1,-9 1-1,-4-1 1,5 0 0,8-1 1144,5 0 0,7-1 0,1 0 0,2 2 0,1 0 0,-1-1-230,-5-2 1,0-1 0,0 1 229,3 0 0,1 2 0,-4-2 0,3 1 0,-4-2 0,-1 1 0,2 0-733,-9-1 0,1 0 1,0 0 732,-4 0 0,1 0 0,0 0 0,4 0 0,1 0 0,3 0 0,-15-1 0,1-1-466,16 2 1,-1 1 0,1-1 465,6 0 0,0 1 0,4-1 1066,-7-1 1,3 1-1067,-3-2 0,2 2 1500,-18 0-1500,30 0 0,0 0 0,-27-1 0,28 1 0,1 0 0,-9-1 0,2 1 0,2 0 0,6 0 1323,-4 0 0,1-1-1323,4 2 2721,-26-5-2721,19 7 1333,-10-5-1333,6 5 564,6-3-564,2 4 0,12 0 0,-7 0 0,9 0 0,-1 0 0,2 0 0,7 0 0,-6 0 0,5 3 0,-6 0 0,7 3 0,2 0 0,3 2 0,0 4 0,0-1 0,-1 7 0,3-3 0,1 3 0,3 4 0,-1 1 0,4 3 0,0 16 0,4-7 0,0 12 0,0-11 0,0 0 0,0-1 0,0 1 0,0-1 0,0 1 0,0-5 0,4 4 0,1-8 0,2 4 0,1-5 0,0 1 0,3-1 0,-3-3 0,7 2 0,-4-2 0,5 8 0,3-7 0,2 7 0,3-3 0,5 1 0,1 3 0,4 0 0,-1-2 0,14 14 0,-5-12 0,0 3-354,-14-12 0,0-1 354,17 9 0,-16-8 0,2 0 0,18 4 0,13 10 0,-8-8 0,-17-9 0,1-1 0,20 10 0,9 0 0,-4 0 0,-26-18 0,0 0 0,-2 3 0,1 1 0,6-4 0,2 0 0,-3 2 0,2 1-741,8 0 0,2 0 741,0 1 0,1-1 0,7 1 0,1 0 0,-5-2 0,3-1 0,-4-1 0,5-1 0,-4-1 0,3-1 0,0 0 0,-9-2 0,4 1 0,-5-2 0,0-2 0,-3-1 0,-8 0 0,0 0-327,16-1 0,-2-2 327,10 1 0,-6 0 0,2 0 0,14 0 0,-34-1 0,0-1 0,8-2 0,-2-1 0,23-5 0,-21 2 0,2-1 0,-8 2 0,-1 0 0,4 1 0,1-2 0,0 0 0,1-1-631,6 2 1,1-1 630,0-1 0,1-1 0,7 2 0,1 1-636,-1-3 0,2 1 636,8 0 0,0 1 0,1-2 0,0-1 0,-22 3 0,1 1 0,0 0-291,3 0 1,1-1 0,-2 1 290,20-6 0,0 0 0,-20 4 0,1-1 0,-1 0 0,19-5 0,0-2 0,-21 5 0,0 0 0,0-1 0,20-6 0,0 0 0,1 1 0,-2-1 0,-2-4 0,-1 0 0,-5 5 0,1-1 0,6-7 0,-1-1 0,-9 6 0,-1 1-491,6-3 1,-2 0 490,-4 3 0,-1 0 0,-1-2 0,-2 1 16,-14 7 1,0-1-17,13-11 0,-1 0 0,11-6 0,-25 11 0,1 0 0,1-4 0,-4 2 1609,0-6-1609,-6 6 0,-1 0 0,2-12 2193,1-6-2193,-2 3 0,-3-7 0,2-8 0,-6 9 0,1-7 1945,-8 15-1945,-3 5 1414,2 0-1414,-6 5 35,2-1-35,-4 1 0,1 3 0,2 1 0,-2 4 0,2 3 0,-3 1 0,-4 6 0,0 0 0,-3 3 0,0 0 0,0 0 0,-8-2 0,-30-4 0,-2-6 0,-21 4 0,8-8-611,3 7 1,-1 1 610,-16-5 0,16 3 0,0 2-137,-7 1 137,8 0 0,-22 0 0,9 1 0,6 5 0,5-5 0,15 11 0,-16-7 0,4 2 1212,-1 1-1212,4-3 146,-2 3-146,-7 0 0,-1 0 0,3 4 0,-13 0 0,13 0 0,-10 0 0,17 0 0,-9 0 0,18 0 0,-20 0 0,25 0 0,-21 0 0,17 0 0,-9 3 0,18-2 0,-14 5 0,16-5 0,-14 5 0,24-5 0,-10 2 0,4 0 0,2-2 0,-5 4 0,10-4 0,-16 5 0,14-3 0,-13 4 0,15-2 0,-10 1 0,9 0 0,-10 0 0,11 0 0,-2 0 0,6-1 0,1-2 0,3-1 0,3 0 0,0 1 0,6 4 0,1 1 0,2 3 0,4 4 0,1 0 0,3 3 0,1 4 0,-1-3 0,1 3 0,-1-4 0,-1-3 0,-2-1 0,-2-3 0,-3-3 0,1 0 0,-4-3 0,-1 0 0,1-2 0,-2-1 0,1-2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1:36.11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7643.25391"/>
      <inkml:brushProperty name="anchorY" value="-10949.9834"/>
      <inkml:brushProperty name="scaleFactor" value="0.5"/>
    </inkml:brush>
  </inkml:definitions>
  <inkml:trace contextRef="#ctx0" brushRef="#br0">4450 349 24575,'-16'-10'0,"5"0"0,-5 5 0,4-2 0,-10 3 0,0-3 0,-23-3 0,-11-3-1045,8 5 1,-10-2 0,4 1 1044,4 1 0,-3-1 0,7 3 0,-8-1 0,-3 1 0,2-1 0,7 2 0,1-1 0,5 2 0,-3-1-806,-5 0 1,-5 0 0,0 0-1,4 0 806,-3 1 0,4 1 0,-1 0 0,1-1 0,1 1 0,0 0-686,0-1 0,0 1 1,0 0 685,1 0 0,0 1 0,0-1 0,2 0 0,0 0 0,-1-1 0,-1 1 0,-1 0 0,0-1 0,1 1 0,-1 0 0,0-1 0,0-1 0,0 1 0,1-1 0,-1 0 0,0 1 0,0-1 0,0 0 0,0 1 0,1-1 0,1 1 0,0-1 0,2 1-510,-5-2 0,1 0 510,-8 1 0,2 0 0,20 0 0,1 1 819,-8 0 0,0 1-819,-21-2 2871,17 1-2871,6 3 2653,1-1-2653,11 2 1681,-6 0-1681,8 0 560,2 0-560,-5 0 29,-2 6-29,-1 2 0,-8 5 0,-1 3 0,-1 3-448,14-6 1,1 1 447,1 0 0,0 0 0,-5 4 0,-1 0 0,3 0 0,0 0-765,-3 2 0,0-1 765,-1 3 0,0-1 0,1-1 0,0 0 0,-1 4 0,-1-1 0,1-1 0,0 0 0,1 0 0,2 0 0,1 1 0,2-1-282,5-7 1,2 0 281,0 6 0,1-1 0,-15 5 0,18-7 0,1 1 0,-16 14 0,14-2 0,7-11 0,1 1 0,5 6 0,2 2 0,-3-4 0,2 0-651,5 8 0,4-1 651,4-8 0,4 0 0,2 3 0,3 1 0,4-1 0,2 0 0,-1 1 0,0 0 0,0-1 0,1-1 0,-2 1 0,2-1 0,1 0 0,0-1 0,1 1 0,0 0 0,1-1 0,1-2 0,-1 1 0,1-1 0,1-1 0,0-1 0,0-1 0,0-1 0,4 0 0,2 0 0,-1-1 0,1 1 0,4-2 0,2-1 0,2 0 0,1 1-501,2-2 0,2 0 501,3 0 0,2-1-470,3 0 0,1 0 470,2-2 0,1-1-831,-17-3 1,1 0 0,2-1 830,13 1 0,3 0 0,-1-2 0,-7 0 0,0-1 0,2 0-526,-4 0 0,4 0 1,-1 0-1,-1-1 526,5-1 0,-2 0 0,2-1 0,-10 1 0,1 0 0,1 0 0,-1 0 0,-2-1 0,0 0 0,0 0 0,0-1 0,3 1 0,0-1 0,0 0 0,-2 0-279,3 0 0,-2 0 1,1 0 278,9 0 0,2-2 0,-2 1 0,-12 0 0,-2 0 0,2 0 0,8 0 0,3 0 0,-1 0 0,-2 0 0,0 0 0,3 0-234,-8 0 0,2 1 0,1-1 0,-3-1 234,11 0 0,-2 0 0,0 0 0,-1 0 0,0 0 0,-1 0 129,-3-1 1,-1-1-1,-3 1-129,9-3 0,-2 0 0,-8 2 0,1-1 0,0 0 0,-3 0 0,0-1 0,-1 0 0,-1 1 0,-1 0 0,0-1 413,0 0 1,0-1 0,-2 1-414,14-3 0,-2 0 0,4-3 0,-3 0 0,-7 0 0,-1 1 445,2-2 1,1-1-446,0 1 0,0 0 0,-2-1 0,1-1 1526,6-2 1,-1 0-1527,-12 1 0,-2-1 0,10-5 0,-2-2 478,-12 4 0,-2-2-478,3-4 0,0 0 0,-4 1 0,-2-1 0,-7 1 0,-3 0 530,-6 4 0,-1 0-530,3-8 0,-3 0 0,-5-1 0,3-3 0,0 0 0,-5-4 0,-2 8 0,0-1 0,-2 7 0,-1 1 0,-1-6 0,-1 0 0,0 4 0,0-1 0,-2-3 0,0 0 0,0 1 0,0 1 0,0 5 0,0 0 0,0-11 0,0 1 0,0 0 657,0 3 0,0 1-657,0-3-123,0-3 123,0-1 0,0 4 1884,-3 1-1884,-4 4 0,-21-2 0,-9 6 166,9 9 1,-4 2-167,-5 4 0,-2 2 0,-2-1 0,-2 1-598,-8 2 0,-2 1 598,4-1 0,0-1 0,-6 2 0,0 0 0,5 0 0,1 0 0,1 3 0,-1 2 0,1-1 0,1 2 0,5 0 0,0 2-483,1 1 1,0 1 482,0-2 0,1 1 0,5 0 0,0 1 0,-5 1 0,-1-1 0,3-1 0,0-1 0,-3 2 0,0 0 0,0-2 0,0 0 0,-2 0 0,-1-1 0,3 1 0,-1 0 0,-4-2 0,0 0 0,4 0 0,1-1 0,-6 1 0,-1-1 0,3-1 0,0-1 0,0 1 0,0 0 0,-1-1 0,3 0 0,10 0 0,0-1-181,-3 1 1,0-1 180,-17 1 0,-3-1 0,10-2 768,14 0-768,6 0 1680,12 0-1680,2 0 1232,5 0-1232,2 0 443,0 0-443,0-3 0,0 0 0,-1-8 0,3 1 0,0-3 0,0 0 0,2-1 0,-1-2 0,2 0 0,0 1 0,0-4 0,0 3 0,0-1 0,0 2 0,0 1 0,0 1 0,2 1 0,1 2 0,3 3 0,-1-2 0,1 4 0,-1 0 0,-3 2 0,3 1 0,-3 0 0,3 1 0,-1 1 0,1 0 0,3 0 0,3 0 0,7-2 0,5 1 0,7 0 0,-3 1 0,11 0 0,-6-2 0,8 1 0,-5-3 0,0 2 0,0-2 0,0-1 0,0 1 0,0 0 0,-4 0 0,-1 0 0,-4 0 0,0 0 0,-3 0 0,-2 2 0,-6-2 0,-1 3 0,-6-1 0,0-1 0,-4 3 0,1-2 0,0 2 0,-2 0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1:37.24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49896.71875"/>
      <inkml:brushProperty name="anchorY" value="-26303.28516"/>
      <inkml:brushProperty name="scaleFactor" value="0.5"/>
    </inkml:brush>
  </inkml:definitions>
  <inkml:trace contextRef="#ctx0" brushRef="#br0">0 0 24575,'0'0'0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6T03:22:16.89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1 1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8387B-B2A7-B44E-92FF-A9372ADF70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B75E2A-AF35-3B40-831F-85CFF039C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F61F1-70B9-584B-8919-45F826CF2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3F798-6118-A149-B32A-8108D4D6E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E3292-1DC2-1B44-A172-1ED18D62F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471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1F44A-515D-154F-A44F-84BE10C7C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7663C-BF2F-FB45-9876-3CC3A0503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011CB9-0899-B84F-84D0-77EFF0717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F1231-A037-9643-8838-31CDB7CC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68D97-E5AA-3B4B-AB90-6FF6CC38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4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A6898F-85F5-E847-9EFC-E02F5F15A1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C59039-36DB-2441-9A9F-BC2CCDD846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6A571D-96FA-AD43-8E1B-EF359B72F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00F08-3810-B544-B8BC-20F4399E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3A5DE-4C5B-9544-B164-BD0DDECDC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27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D4C1D-AF28-5C43-BD2F-EB394589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B4BA7-A733-8742-88B3-373F310A7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FF1F2-A4B5-B742-8BCD-A20EFE84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05A16-009C-C847-8ADB-9F26647F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548F3-6E16-C940-8532-FA5420735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873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A888F-E48B-6F40-BC6F-33E0AAB8F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FD4C8A-62AB-5248-AF06-198F722C77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A8225-3A46-6C48-8A66-0BE8DE0EA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8F615-9D2F-094E-B287-9E801EB50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1CC0F-6242-474B-8634-4E896B171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72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163AE-B57D-4943-898D-FBDBDF7E4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A775E-D002-9241-8989-7F33D69DF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10DBD2-1A64-E44B-941E-A0156BBF77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EEB3B6-729E-5942-929B-6DADDD641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DB4102-A390-D040-BB7D-DCE0BF66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80867-3B26-8846-94BD-9B264269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98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580E6-CFE6-2F46-AA43-A1352DE3B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978FF-F1F6-084E-B2AF-B2F27DDDE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15DF7C-CAD2-6944-82CC-9309FA0E2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005F7C-9207-314A-8BF2-DF7430A5BE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F73216-38C7-D540-A068-67C0205199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DE7CE6-8276-1C49-A40A-DADAA7F18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431C05-A659-004C-ADB7-6A98A4AFB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4BF762-59FA-2B40-8FE1-AC43042BE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5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C8A99-4B28-2047-A2FD-5FDE3C9F2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83E77-182A-884F-AEB0-D1A0D0B76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CB8A9E-6FF7-1942-B209-4E2489F8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D1A68-5917-F646-BC05-A5897AC3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78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781399-D41F-D94A-A891-7CE5E99C6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4B857A-D103-F040-96EE-23B2FC309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8010A-5B75-6A46-94D1-87E074C1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0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2F9DA-50F6-B34E-92A7-A9DF8DFFD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2CD61-899E-EC45-96BB-C797E26BFF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E8D85A-502F-184A-BB29-4787B8B8D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F7915-E8A3-D14D-BF97-18358A28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5E2DC-A7BE-BF43-A621-CF82B20E0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33187C-4C2B-6342-88A3-23062B366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382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67D67-A00B-C541-A09C-387146E2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66A08F-0AF4-7841-BB47-3FC8F675F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956CA0-4EEF-B14D-B2CC-919E75416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19837D-067D-124D-B2C1-C6BD1667B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AFD49-894D-D045-8687-9C35D86E3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5E3F2F-884A-EC42-9230-3A8444957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4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56FB71-7265-F046-BF8B-7407542D8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99E299-0C55-AA41-928B-045F0C479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177BD-11B4-5F47-8AB4-C7DADFF5FE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04545-A9B7-8E40-A702-DD1BB5ADDC39}" type="datetimeFigureOut">
              <a:rPr lang="en-US" smtClean="0"/>
              <a:t>9/11/23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0C1E4-BC77-2A49-B530-4F1D8A340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AFC086-7858-B947-A71E-E4E9B3F12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6BADE2-91B3-6349-B42F-C5146513F7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2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ustomXml" Target="../ink/ink5.xml"/><Relationship Id="rId7" Type="http://schemas.openxmlformats.org/officeDocument/2006/relationships/customXml" Target="../ink/ink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customXml" Target="../ink/ink6.xml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openxmlformats.org/officeDocument/2006/relationships/customXml" Target="../ink/ink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customXml" Target="../ink/ink14.xml"/><Relationship Id="rId3" Type="http://schemas.openxmlformats.org/officeDocument/2006/relationships/customXml" Target="../ink/ink9.xml"/><Relationship Id="rId7" Type="http://schemas.openxmlformats.org/officeDocument/2006/relationships/customXml" Target="../ink/ink11.xml"/><Relationship Id="rId12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customXml" Target="../ink/ink13.xml"/><Relationship Id="rId5" Type="http://schemas.openxmlformats.org/officeDocument/2006/relationships/customXml" Target="../ink/ink10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customXml" Target="../ink/ink12.xml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customXml" Target="../ink/ink1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8.xml"/><Relationship Id="rId5" Type="http://schemas.openxmlformats.org/officeDocument/2006/relationships/image" Target="../media/image26.png"/><Relationship Id="rId4" Type="http://schemas.openxmlformats.org/officeDocument/2006/relationships/customXml" Target="../ink/ink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81EC3-82FE-3247-98CB-16C29A2E68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AFC0AC-7D1D-584E-84D1-41A9759C50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07" t="7773" r="4068" b="7583"/>
          <a:stretch/>
        </p:blipFill>
        <p:spPr>
          <a:xfrm>
            <a:off x="5708937" y="25959"/>
            <a:ext cx="5556583" cy="680608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C4099044-7311-1B4A-8200-AE5107560B34}"/>
              </a:ext>
            </a:extLst>
          </p:cNvPr>
          <p:cNvSpPr/>
          <p:nvPr/>
        </p:nvSpPr>
        <p:spPr>
          <a:xfrm>
            <a:off x="214313" y="2428875"/>
            <a:ext cx="5272376" cy="2226469"/>
          </a:xfrm>
          <a:custGeom>
            <a:avLst/>
            <a:gdLst>
              <a:gd name="connsiteX0" fmla="*/ 742950 w 5115214"/>
              <a:gd name="connsiteY0" fmla="*/ 1471612 h 1614487"/>
              <a:gd name="connsiteX1" fmla="*/ 300038 w 5115214"/>
              <a:gd name="connsiteY1" fmla="*/ 1471612 h 1614487"/>
              <a:gd name="connsiteX2" fmla="*/ 200025 w 5115214"/>
              <a:gd name="connsiteY2" fmla="*/ 1443037 h 1614487"/>
              <a:gd name="connsiteX3" fmla="*/ 100013 w 5115214"/>
              <a:gd name="connsiteY3" fmla="*/ 1414462 h 1614487"/>
              <a:gd name="connsiteX4" fmla="*/ 42863 w 5115214"/>
              <a:gd name="connsiteY4" fmla="*/ 1314450 h 1614487"/>
              <a:gd name="connsiteX5" fmla="*/ 0 w 5115214"/>
              <a:gd name="connsiteY5" fmla="*/ 1171575 h 1614487"/>
              <a:gd name="connsiteX6" fmla="*/ 14288 w 5115214"/>
              <a:gd name="connsiteY6" fmla="*/ 828675 h 1614487"/>
              <a:gd name="connsiteX7" fmla="*/ 100013 w 5115214"/>
              <a:gd name="connsiteY7" fmla="*/ 685800 h 1614487"/>
              <a:gd name="connsiteX8" fmla="*/ 200025 w 5115214"/>
              <a:gd name="connsiteY8" fmla="*/ 585787 h 1614487"/>
              <a:gd name="connsiteX9" fmla="*/ 285750 w 5115214"/>
              <a:gd name="connsiteY9" fmla="*/ 528637 h 1614487"/>
              <a:gd name="connsiteX10" fmla="*/ 414338 w 5115214"/>
              <a:gd name="connsiteY10" fmla="*/ 414337 h 1614487"/>
              <a:gd name="connsiteX11" fmla="*/ 471488 w 5115214"/>
              <a:gd name="connsiteY11" fmla="*/ 371475 h 1614487"/>
              <a:gd name="connsiteX12" fmla="*/ 514350 w 5115214"/>
              <a:gd name="connsiteY12" fmla="*/ 357187 h 1614487"/>
              <a:gd name="connsiteX13" fmla="*/ 557213 w 5115214"/>
              <a:gd name="connsiteY13" fmla="*/ 328612 h 1614487"/>
              <a:gd name="connsiteX14" fmla="*/ 642938 w 5115214"/>
              <a:gd name="connsiteY14" fmla="*/ 285750 h 1614487"/>
              <a:gd name="connsiteX15" fmla="*/ 685800 w 5115214"/>
              <a:gd name="connsiteY15" fmla="*/ 257175 h 1614487"/>
              <a:gd name="connsiteX16" fmla="*/ 757238 w 5115214"/>
              <a:gd name="connsiteY16" fmla="*/ 242887 h 1614487"/>
              <a:gd name="connsiteX17" fmla="*/ 871538 w 5115214"/>
              <a:gd name="connsiteY17" fmla="*/ 200025 h 1614487"/>
              <a:gd name="connsiteX18" fmla="*/ 1071563 w 5115214"/>
              <a:gd name="connsiteY18" fmla="*/ 171450 h 1614487"/>
              <a:gd name="connsiteX19" fmla="*/ 1114425 w 5115214"/>
              <a:gd name="connsiteY19" fmla="*/ 157162 h 1614487"/>
              <a:gd name="connsiteX20" fmla="*/ 1943100 w 5115214"/>
              <a:gd name="connsiteY20" fmla="*/ 185737 h 1614487"/>
              <a:gd name="connsiteX21" fmla="*/ 2114550 w 5115214"/>
              <a:gd name="connsiteY21" fmla="*/ 142875 h 1614487"/>
              <a:gd name="connsiteX22" fmla="*/ 2185988 w 5115214"/>
              <a:gd name="connsiteY22" fmla="*/ 114300 h 1614487"/>
              <a:gd name="connsiteX23" fmla="*/ 2343150 w 5115214"/>
              <a:gd name="connsiteY23" fmla="*/ 85725 h 1614487"/>
              <a:gd name="connsiteX24" fmla="*/ 2557463 w 5115214"/>
              <a:gd name="connsiteY24" fmla="*/ 57150 h 1614487"/>
              <a:gd name="connsiteX25" fmla="*/ 2614613 w 5115214"/>
              <a:gd name="connsiteY25" fmla="*/ 42862 h 1614487"/>
              <a:gd name="connsiteX26" fmla="*/ 2771775 w 5115214"/>
              <a:gd name="connsiteY26" fmla="*/ 14287 h 1614487"/>
              <a:gd name="connsiteX27" fmla="*/ 2886075 w 5115214"/>
              <a:gd name="connsiteY27" fmla="*/ 0 h 1614487"/>
              <a:gd name="connsiteX28" fmla="*/ 3514725 w 5115214"/>
              <a:gd name="connsiteY28" fmla="*/ 14287 h 1614487"/>
              <a:gd name="connsiteX29" fmla="*/ 3614738 w 5115214"/>
              <a:gd name="connsiteY29" fmla="*/ 28575 h 1614487"/>
              <a:gd name="connsiteX30" fmla="*/ 3757613 w 5115214"/>
              <a:gd name="connsiteY30" fmla="*/ 57150 h 1614487"/>
              <a:gd name="connsiteX31" fmla="*/ 3843338 w 5115214"/>
              <a:gd name="connsiteY31" fmla="*/ 71437 h 1614487"/>
              <a:gd name="connsiteX32" fmla="*/ 4000500 w 5115214"/>
              <a:gd name="connsiteY32" fmla="*/ 142875 h 1614487"/>
              <a:gd name="connsiteX33" fmla="*/ 4057650 w 5115214"/>
              <a:gd name="connsiteY33" fmla="*/ 171450 h 1614487"/>
              <a:gd name="connsiteX34" fmla="*/ 4114800 w 5115214"/>
              <a:gd name="connsiteY34" fmla="*/ 200025 h 1614487"/>
              <a:gd name="connsiteX35" fmla="*/ 4214813 w 5115214"/>
              <a:gd name="connsiteY35" fmla="*/ 271462 h 1614487"/>
              <a:gd name="connsiteX36" fmla="*/ 4271963 w 5115214"/>
              <a:gd name="connsiteY36" fmla="*/ 300037 h 1614487"/>
              <a:gd name="connsiteX37" fmla="*/ 4329113 w 5115214"/>
              <a:gd name="connsiteY37" fmla="*/ 342900 h 1614487"/>
              <a:gd name="connsiteX38" fmla="*/ 4371975 w 5115214"/>
              <a:gd name="connsiteY38" fmla="*/ 371475 h 1614487"/>
              <a:gd name="connsiteX39" fmla="*/ 4414838 w 5115214"/>
              <a:gd name="connsiteY39" fmla="*/ 414337 h 1614487"/>
              <a:gd name="connsiteX40" fmla="*/ 4471988 w 5115214"/>
              <a:gd name="connsiteY40" fmla="*/ 442912 h 1614487"/>
              <a:gd name="connsiteX41" fmla="*/ 4514850 w 5115214"/>
              <a:gd name="connsiteY41" fmla="*/ 485775 h 1614487"/>
              <a:gd name="connsiteX42" fmla="*/ 4600575 w 5115214"/>
              <a:gd name="connsiteY42" fmla="*/ 557212 h 1614487"/>
              <a:gd name="connsiteX43" fmla="*/ 4657725 w 5115214"/>
              <a:gd name="connsiteY43" fmla="*/ 642937 h 1614487"/>
              <a:gd name="connsiteX44" fmla="*/ 4686300 w 5115214"/>
              <a:gd name="connsiteY44" fmla="*/ 685800 h 1614487"/>
              <a:gd name="connsiteX45" fmla="*/ 4729163 w 5115214"/>
              <a:gd name="connsiteY45" fmla="*/ 771525 h 1614487"/>
              <a:gd name="connsiteX46" fmla="*/ 4786313 w 5115214"/>
              <a:gd name="connsiteY46" fmla="*/ 814387 h 1614487"/>
              <a:gd name="connsiteX47" fmla="*/ 4829175 w 5115214"/>
              <a:gd name="connsiteY47" fmla="*/ 857250 h 1614487"/>
              <a:gd name="connsiteX48" fmla="*/ 4872038 w 5115214"/>
              <a:gd name="connsiteY48" fmla="*/ 885825 h 1614487"/>
              <a:gd name="connsiteX49" fmla="*/ 4914900 w 5115214"/>
              <a:gd name="connsiteY49" fmla="*/ 928687 h 1614487"/>
              <a:gd name="connsiteX50" fmla="*/ 5043488 w 5115214"/>
              <a:gd name="connsiteY50" fmla="*/ 1028700 h 1614487"/>
              <a:gd name="connsiteX51" fmla="*/ 5100638 w 5115214"/>
              <a:gd name="connsiteY51" fmla="*/ 1114425 h 1614487"/>
              <a:gd name="connsiteX52" fmla="*/ 5114925 w 5115214"/>
              <a:gd name="connsiteY52" fmla="*/ 1157287 h 1614487"/>
              <a:gd name="connsiteX53" fmla="*/ 5100638 w 5115214"/>
              <a:gd name="connsiteY53" fmla="*/ 1257300 h 1614487"/>
              <a:gd name="connsiteX54" fmla="*/ 5043488 w 5115214"/>
              <a:gd name="connsiteY54" fmla="*/ 1271587 h 1614487"/>
              <a:gd name="connsiteX55" fmla="*/ 4943475 w 5115214"/>
              <a:gd name="connsiteY55" fmla="*/ 1285875 h 1614487"/>
              <a:gd name="connsiteX56" fmla="*/ 4857750 w 5115214"/>
              <a:gd name="connsiteY56" fmla="*/ 1371600 h 1614487"/>
              <a:gd name="connsiteX57" fmla="*/ 4843463 w 5115214"/>
              <a:gd name="connsiteY57" fmla="*/ 1414462 h 1614487"/>
              <a:gd name="connsiteX58" fmla="*/ 4786313 w 5115214"/>
              <a:gd name="connsiteY58" fmla="*/ 1428750 h 1614487"/>
              <a:gd name="connsiteX59" fmla="*/ 4514850 w 5115214"/>
              <a:gd name="connsiteY59" fmla="*/ 1443037 h 1614487"/>
              <a:gd name="connsiteX60" fmla="*/ 4471988 w 5115214"/>
              <a:gd name="connsiteY60" fmla="*/ 1457325 h 1614487"/>
              <a:gd name="connsiteX61" fmla="*/ 4343400 w 5115214"/>
              <a:gd name="connsiteY61" fmla="*/ 1514475 h 1614487"/>
              <a:gd name="connsiteX62" fmla="*/ 4229100 w 5115214"/>
              <a:gd name="connsiteY62" fmla="*/ 1528762 h 1614487"/>
              <a:gd name="connsiteX63" fmla="*/ 3186113 w 5115214"/>
              <a:gd name="connsiteY63" fmla="*/ 1557337 h 1614487"/>
              <a:gd name="connsiteX64" fmla="*/ 3071813 w 5115214"/>
              <a:gd name="connsiteY64" fmla="*/ 1571625 h 1614487"/>
              <a:gd name="connsiteX65" fmla="*/ 2914650 w 5115214"/>
              <a:gd name="connsiteY65" fmla="*/ 1585912 h 1614487"/>
              <a:gd name="connsiteX66" fmla="*/ 2543175 w 5115214"/>
              <a:gd name="connsiteY66" fmla="*/ 1571625 h 1614487"/>
              <a:gd name="connsiteX67" fmla="*/ 2457450 w 5115214"/>
              <a:gd name="connsiteY67" fmla="*/ 1557337 h 1614487"/>
              <a:gd name="connsiteX68" fmla="*/ 2314575 w 5115214"/>
              <a:gd name="connsiteY68" fmla="*/ 1571625 h 1614487"/>
              <a:gd name="connsiteX69" fmla="*/ 2257425 w 5115214"/>
              <a:gd name="connsiteY69" fmla="*/ 1585912 h 1614487"/>
              <a:gd name="connsiteX70" fmla="*/ 2214563 w 5115214"/>
              <a:gd name="connsiteY70" fmla="*/ 1600200 h 1614487"/>
              <a:gd name="connsiteX71" fmla="*/ 2014538 w 5115214"/>
              <a:gd name="connsiteY71" fmla="*/ 1614487 h 1614487"/>
              <a:gd name="connsiteX72" fmla="*/ 1371600 w 5115214"/>
              <a:gd name="connsiteY72" fmla="*/ 1585912 h 1614487"/>
              <a:gd name="connsiteX73" fmla="*/ 1157288 w 5115214"/>
              <a:gd name="connsiteY73" fmla="*/ 1557337 h 1614487"/>
              <a:gd name="connsiteX74" fmla="*/ 1100138 w 5115214"/>
              <a:gd name="connsiteY74" fmla="*/ 1543050 h 1614487"/>
              <a:gd name="connsiteX75" fmla="*/ 714375 w 5115214"/>
              <a:gd name="connsiteY75" fmla="*/ 1528762 h 1614487"/>
              <a:gd name="connsiteX76" fmla="*/ 742950 w 5115214"/>
              <a:gd name="connsiteY76" fmla="*/ 1471612 h 161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5115214" h="1614487">
                <a:moveTo>
                  <a:pt x="742950" y="1471612"/>
                </a:moveTo>
                <a:cubicBezTo>
                  <a:pt x="673894" y="1462087"/>
                  <a:pt x="624290" y="1494773"/>
                  <a:pt x="300038" y="1471612"/>
                </a:cubicBezTo>
                <a:cubicBezTo>
                  <a:pt x="270255" y="1469485"/>
                  <a:pt x="229320" y="1451407"/>
                  <a:pt x="200025" y="1443037"/>
                </a:cubicBezTo>
                <a:cubicBezTo>
                  <a:pt x="74452" y="1407159"/>
                  <a:pt x="202775" y="1448718"/>
                  <a:pt x="100013" y="1414462"/>
                </a:cubicBezTo>
                <a:cubicBezTo>
                  <a:pt x="74238" y="1375800"/>
                  <a:pt x="60990" y="1359769"/>
                  <a:pt x="42863" y="1314450"/>
                </a:cubicBezTo>
                <a:cubicBezTo>
                  <a:pt x="19674" y="1256478"/>
                  <a:pt x="14034" y="1227709"/>
                  <a:pt x="0" y="1171575"/>
                </a:cubicBezTo>
                <a:cubicBezTo>
                  <a:pt x="4763" y="1057275"/>
                  <a:pt x="2101" y="942423"/>
                  <a:pt x="14288" y="828675"/>
                </a:cubicBezTo>
                <a:cubicBezTo>
                  <a:pt x="16994" y="803420"/>
                  <a:pt x="97526" y="688287"/>
                  <a:pt x="100013" y="685800"/>
                </a:cubicBezTo>
                <a:cubicBezTo>
                  <a:pt x="133350" y="652462"/>
                  <a:pt x="160797" y="611939"/>
                  <a:pt x="200025" y="585787"/>
                </a:cubicBezTo>
                <a:cubicBezTo>
                  <a:pt x="228600" y="566737"/>
                  <a:pt x="261466" y="552921"/>
                  <a:pt x="285750" y="528637"/>
                </a:cubicBezTo>
                <a:cubicBezTo>
                  <a:pt x="413616" y="400771"/>
                  <a:pt x="325103" y="478075"/>
                  <a:pt x="414338" y="414337"/>
                </a:cubicBezTo>
                <a:cubicBezTo>
                  <a:pt x="433715" y="400496"/>
                  <a:pt x="450813" y="383289"/>
                  <a:pt x="471488" y="371475"/>
                </a:cubicBezTo>
                <a:cubicBezTo>
                  <a:pt x="484564" y="364003"/>
                  <a:pt x="500880" y="363922"/>
                  <a:pt x="514350" y="357187"/>
                </a:cubicBezTo>
                <a:cubicBezTo>
                  <a:pt x="529709" y="349508"/>
                  <a:pt x="542202" y="336951"/>
                  <a:pt x="557213" y="328612"/>
                </a:cubicBezTo>
                <a:cubicBezTo>
                  <a:pt x="585140" y="313097"/>
                  <a:pt x="615011" y="301265"/>
                  <a:pt x="642938" y="285750"/>
                </a:cubicBezTo>
                <a:cubicBezTo>
                  <a:pt x="657948" y="277411"/>
                  <a:pt x="669722" y="263204"/>
                  <a:pt x="685800" y="257175"/>
                </a:cubicBezTo>
                <a:cubicBezTo>
                  <a:pt x="708538" y="248648"/>
                  <a:pt x="733978" y="249865"/>
                  <a:pt x="757238" y="242887"/>
                </a:cubicBezTo>
                <a:cubicBezTo>
                  <a:pt x="766521" y="240102"/>
                  <a:pt x="849054" y="203993"/>
                  <a:pt x="871538" y="200025"/>
                </a:cubicBezTo>
                <a:cubicBezTo>
                  <a:pt x="937865" y="188320"/>
                  <a:pt x="1071563" y="171450"/>
                  <a:pt x="1071563" y="171450"/>
                </a:cubicBezTo>
                <a:cubicBezTo>
                  <a:pt x="1085850" y="166687"/>
                  <a:pt x="1099365" y="157162"/>
                  <a:pt x="1114425" y="157162"/>
                </a:cubicBezTo>
                <a:cubicBezTo>
                  <a:pt x="1772117" y="157162"/>
                  <a:pt x="1617100" y="139167"/>
                  <a:pt x="1943100" y="185737"/>
                </a:cubicBezTo>
                <a:cubicBezTo>
                  <a:pt x="2017680" y="170822"/>
                  <a:pt x="2035242" y="169311"/>
                  <a:pt x="2114550" y="142875"/>
                </a:cubicBezTo>
                <a:cubicBezTo>
                  <a:pt x="2138881" y="134765"/>
                  <a:pt x="2161423" y="121670"/>
                  <a:pt x="2185988" y="114300"/>
                </a:cubicBezTo>
                <a:cubicBezTo>
                  <a:pt x="2213146" y="106152"/>
                  <a:pt x="2320180" y="89901"/>
                  <a:pt x="2343150" y="85725"/>
                </a:cubicBezTo>
                <a:cubicBezTo>
                  <a:pt x="2487834" y="59419"/>
                  <a:pt x="2338564" y="79039"/>
                  <a:pt x="2557463" y="57150"/>
                </a:cubicBezTo>
                <a:cubicBezTo>
                  <a:pt x="2576513" y="52387"/>
                  <a:pt x="2595444" y="47122"/>
                  <a:pt x="2614613" y="42862"/>
                </a:cubicBezTo>
                <a:cubicBezTo>
                  <a:pt x="2658904" y="33019"/>
                  <a:pt x="2728367" y="20488"/>
                  <a:pt x="2771775" y="14287"/>
                </a:cubicBezTo>
                <a:cubicBezTo>
                  <a:pt x="2809786" y="8857"/>
                  <a:pt x="2847975" y="4762"/>
                  <a:pt x="2886075" y="0"/>
                </a:cubicBezTo>
                <a:lnTo>
                  <a:pt x="3514725" y="14287"/>
                </a:lnTo>
                <a:cubicBezTo>
                  <a:pt x="3548375" y="15607"/>
                  <a:pt x="3581453" y="23454"/>
                  <a:pt x="3614738" y="28575"/>
                </a:cubicBezTo>
                <a:cubicBezTo>
                  <a:pt x="3826930" y="61220"/>
                  <a:pt x="3599764" y="25580"/>
                  <a:pt x="3757613" y="57150"/>
                </a:cubicBezTo>
                <a:cubicBezTo>
                  <a:pt x="3786020" y="62831"/>
                  <a:pt x="3814763" y="66675"/>
                  <a:pt x="3843338" y="71437"/>
                </a:cubicBezTo>
                <a:cubicBezTo>
                  <a:pt x="3926611" y="99196"/>
                  <a:pt x="3872730" y="78990"/>
                  <a:pt x="4000500" y="142875"/>
                </a:cubicBezTo>
                <a:lnTo>
                  <a:pt x="4057650" y="171450"/>
                </a:lnTo>
                <a:cubicBezTo>
                  <a:pt x="4076700" y="180975"/>
                  <a:pt x="4097761" y="187246"/>
                  <a:pt x="4114800" y="200025"/>
                </a:cubicBezTo>
                <a:cubicBezTo>
                  <a:pt x="4139333" y="218425"/>
                  <a:pt x="4185563" y="254748"/>
                  <a:pt x="4214813" y="271462"/>
                </a:cubicBezTo>
                <a:cubicBezTo>
                  <a:pt x="4233305" y="282029"/>
                  <a:pt x="4253902" y="288749"/>
                  <a:pt x="4271963" y="300037"/>
                </a:cubicBezTo>
                <a:cubicBezTo>
                  <a:pt x="4292156" y="312658"/>
                  <a:pt x="4309736" y="329059"/>
                  <a:pt x="4329113" y="342900"/>
                </a:cubicBezTo>
                <a:cubicBezTo>
                  <a:pt x="4343086" y="352881"/>
                  <a:pt x="4358784" y="360482"/>
                  <a:pt x="4371975" y="371475"/>
                </a:cubicBezTo>
                <a:cubicBezTo>
                  <a:pt x="4387497" y="384410"/>
                  <a:pt x="4398396" y="402593"/>
                  <a:pt x="4414838" y="414337"/>
                </a:cubicBezTo>
                <a:cubicBezTo>
                  <a:pt x="4432169" y="426716"/>
                  <a:pt x="4452938" y="433387"/>
                  <a:pt x="4471988" y="442912"/>
                </a:cubicBezTo>
                <a:cubicBezTo>
                  <a:pt x="4486275" y="457200"/>
                  <a:pt x="4499328" y="472840"/>
                  <a:pt x="4514850" y="485775"/>
                </a:cubicBezTo>
                <a:cubicBezTo>
                  <a:pt x="4566989" y="529224"/>
                  <a:pt x="4554439" y="497894"/>
                  <a:pt x="4600575" y="557212"/>
                </a:cubicBezTo>
                <a:cubicBezTo>
                  <a:pt x="4621659" y="584321"/>
                  <a:pt x="4638675" y="614362"/>
                  <a:pt x="4657725" y="642937"/>
                </a:cubicBezTo>
                <a:cubicBezTo>
                  <a:pt x="4667250" y="657225"/>
                  <a:pt x="4680870" y="669510"/>
                  <a:pt x="4686300" y="685800"/>
                </a:cubicBezTo>
                <a:cubicBezTo>
                  <a:pt x="4697920" y="720660"/>
                  <a:pt x="4701467" y="743829"/>
                  <a:pt x="4729163" y="771525"/>
                </a:cubicBezTo>
                <a:cubicBezTo>
                  <a:pt x="4746001" y="788363"/>
                  <a:pt x="4768233" y="798890"/>
                  <a:pt x="4786313" y="814387"/>
                </a:cubicBezTo>
                <a:cubicBezTo>
                  <a:pt x="4801654" y="827537"/>
                  <a:pt x="4813653" y="844315"/>
                  <a:pt x="4829175" y="857250"/>
                </a:cubicBezTo>
                <a:cubicBezTo>
                  <a:pt x="4842367" y="868243"/>
                  <a:pt x="4858846" y="874832"/>
                  <a:pt x="4872038" y="885825"/>
                </a:cubicBezTo>
                <a:cubicBezTo>
                  <a:pt x="4887560" y="898760"/>
                  <a:pt x="4898951" y="916282"/>
                  <a:pt x="4914900" y="928687"/>
                </a:cubicBezTo>
                <a:cubicBezTo>
                  <a:pt x="4975671" y="975953"/>
                  <a:pt x="5000914" y="973962"/>
                  <a:pt x="5043488" y="1028700"/>
                </a:cubicBezTo>
                <a:cubicBezTo>
                  <a:pt x="5064573" y="1055809"/>
                  <a:pt x="5100638" y="1114425"/>
                  <a:pt x="5100638" y="1114425"/>
                </a:cubicBezTo>
                <a:cubicBezTo>
                  <a:pt x="5105400" y="1128712"/>
                  <a:pt x="5114925" y="1142227"/>
                  <a:pt x="5114925" y="1157287"/>
                </a:cubicBezTo>
                <a:cubicBezTo>
                  <a:pt x="5114925" y="1190963"/>
                  <a:pt x="5118486" y="1228743"/>
                  <a:pt x="5100638" y="1257300"/>
                </a:cubicBezTo>
                <a:cubicBezTo>
                  <a:pt x="5090231" y="1273952"/>
                  <a:pt x="5062808" y="1268074"/>
                  <a:pt x="5043488" y="1271587"/>
                </a:cubicBezTo>
                <a:cubicBezTo>
                  <a:pt x="5010355" y="1277611"/>
                  <a:pt x="4976813" y="1281112"/>
                  <a:pt x="4943475" y="1285875"/>
                </a:cubicBezTo>
                <a:cubicBezTo>
                  <a:pt x="4914900" y="1314450"/>
                  <a:pt x="4870529" y="1333263"/>
                  <a:pt x="4857750" y="1371600"/>
                </a:cubicBezTo>
                <a:cubicBezTo>
                  <a:pt x="4852988" y="1385887"/>
                  <a:pt x="4855223" y="1405054"/>
                  <a:pt x="4843463" y="1414462"/>
                </a:cubicBezTo>
                <a:cubicBezTo>
                  <a:pt x="4828130" y="1426729"/>
                  <a:pt x="4805876" y="1427049"/>
                  <a:pt x="4786313" y="1428750"/>
                </a:cubicBezTo>
                <a:cubicBezTo>
                  <a:pt x="4696041" y="1436600"/>
                  <a:pt x="4605338" y="1438275"/>
                  <a:pt x="4514850" y="1443037"/>
                </a:cubicBezTo>
                <a:cubicBezTo>
                  <a:pt x="4500563" y="1447800"/>
                  <a:pt x="4485831" y="1451392"/>
                  <a:pt x="4471988" y="1457325"/>
                </a:cubicBezTo>
                <a:cubicBezTo>
                  <a:pt x="4427785" y="1476269"/>
                  <a:pt x="4391400" y="1503398"/>
                  <a:pt x="4343400" y="1514475"/>
                </a:cubicBezTo>
                <a:cubicBezTo>
                  <a:pt x="4305987" y="1523109"/>
                  <a:pt x="4267200" y="1524000"/>
                  <a:pt x="4229100" y="1528762"/>
                </a:cubicBezTo>
                <a:cubicBezTo>
                  <a:pt x="3850037" y="1623531"/>
                  <a:pt x="4243115" y="1529882"/>
                  <a:pt x="3186113" y="1557337"/>
                </a:cubicBezTo>
                <a:cubicBezTo>
                  <a:pt x="3147729" y="1558334"/>
                  <a:pt x="3109999" y="1567605"/>
                  <a:pt x="3071813" y="1571625"/>
                </a:cubicBezTo>
                <a:cubicBezTo>
                  <a:pt x="3019498" y="1577132"/>
                  <a:pt x="2967038" y="1581150"/>
                  <a:pt x="2914650" y="1585912"/>
                </a:cubicBezTo>
                <a:cubicBezTo>
                  <a:pt x="2790825" y="1581150"/>
                  <a:pt x="2666850" y="1579355"/>
                  <a:pt x="2543175" y="1571625"/>
                </a:cubicBezTo>
                <a:cubicBezTo>
                  <a:pt x="2514262" y="1569818"/>
                  <a:pt x="2486419" y="1557337"/>
                  <a:pt x="2457450" y="1557337"/>
                </a:cubicBezTo>
                <a:cubicBezTo>
                  <a:pt x="2409587" y="1557337"/>
                  <a:pt x="2362200" y="1566862"/>
                  <a:pt x="2314575" y="1571625"/>
                </a:cubicBezTo>
                <a:cubicBezTo>
                  <a:pt x="2295525" y="1576387"/>
                  <a:pt x="2276306" y="1580517"/>
                  <a:pt x="2257425" y="1585912"/>
                </a:cubicBezTo>
                <a:cubicBezTo>
                  <a:pt x="2242944" y="1590049"/>
                  <a:pt x="2229520" y="1598440"/>
                  <a:pt x="2214563" y="1600200"/>
                </a:cubicBezTo>
                <a:cubicBezTo>
                  <a:pt x="2148176" y="1608010"/>
                  <a:pt x="2081213" y="1609725"/>
                  <a:pt x="2014538" y="1614487"/>
                </a:cubicBezTo>
                <a:cubicBezTo>
                  <a:pt x="1829284" y="1607871"/>
                  <a:pt x="1567875" y="1601614"/>
                  <a:pt x="1371600" y="1585912"/>
                </a:cubicBezTo>
                <a:cubicBezTo>
                  <a:pt x="1349373" y="1584134"/>
                  <a:pt x="1185250" y="1562421"/>
                  <a:pt x="1157288" y="1557337"/>
                </a:cubicBezTo>
                <a:cubicBezTo>
                  <a:pt x="1137968" y="1553824"/>
                  <a:pt x="1119734" y="1544314"/>
                  <a:pt x="1100138" y="1543050"/>
                </a:cubicBezTo>
                <a:cubicBezTo>
                  <a:pt x="971729" y="1534766"/>
                  <a:pt x="842963" y="1533525"/>
                  <a:pt x="714375" y="1528762"/>
                </a:cubicBezTo>
                <a:cubicBezTo>
                  <a:pt x="746686" y="1480296"/>
                  <a:pt x="812006" y="1481137"/>
                  <a:pt x="742950" y="147161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dirty="0">
              <a:latin typeface="Comic Sans MS" panose="030F0902030302020204" pitchFamily="66" charset="0"/>
            </a:endParaRPr>
          </a:p>
          <a:p>
            <a:pPr algn="ctr">
              <a:lnSpc>
                <a:spcPct val="150000"/>
              </a:lnSpc>
            </a:pPr>
            <a:r>
              <a:rPr lang="en-US" dirty="0">
                <a:latin typeface="Comic Sans MS" panose="030F0902030302020204" pitchFamily="66" charset="0"/>
              </a:rPr>
              <a:t>Bimonthly Clinical meeting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latin typeface="Comic Sans MS" panose="030F0902030302020204" pitchFamily="66" charset="0"/>
              </a:rPr>
              <a:t>Bharatpur</a:t>
            </a:r>
            <a:r>
              <a:rPr lang="en-US" dirty="0">
                <a:latin typeface="Comic Sans MS" panose="030F0902030302020204" pitchFamily="66" charset="0"/>
              </a:rPr>
              <a:t> Hospital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latin typeface="Comic Sans MS" panose="030F0902030302020204" pitchFamily="66" charset="0"/>
              </a:rPr>
              <a:t>Bharatpur</a:t>
            </a:r>
            <a:r>
              <a:rPr lang="en-US" dirty="0">
                <a:latin typeface="Comic Sans MS" panose="030F0902030302020204" pitchFamily="66" charset="0"/>
              </a:rPr>
              <a:t> Chitwan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latin typeface="Comic Sans MS" panose="030F0902030302020204" pitchFamily="66" charset="0"/>
              </a:rPr>
              <a:t>25-05-2080  / 11</a:t>
            </a:r>
            <a:r>
              <a:rPr lang="en-US" baseline="30000" dirty="0">
                <a:latin typeface="Comic Sans MS" panose="030F0902030302020204" pitchFamily="66" charset="0"/>
              </a:rPr>
              <a:t>th</a:t>
            </a:r>
            <a:r>
              <a:rPr lang="en-US" dirty="0">
                <a:latin typeface="Comic Sans MS" panose="030F0902030302020204" pitchFamily="66" charset="0"/>
              </a:rPr>
              <a:t> Sept 2023</a:t>
            </a:r>
          </a:p>
          <a:p>
            <a:pPr algn="ctr">
              <a:lnSpc>
                <a:spcPct val="150000"/>
              </a:lnSpc>
            </a:pPr>
            <a:endParaRPr lang="en-US" dirty="0">
              <a:latin typeface="Comic Sans MS" panose="030F0902030302020204" pitchFamily="66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99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37F35-2220-9148-91BA-1A2B9C469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2103437"/>
            <a:ext cx="5257800" cy="1325563"/>
          </a:xfrm>
        </p:spPr>
        <p:txBody>
          <a:bodyPr/>
          <a:lstStyle/>
          <a:p>
            <a:r>
              <a:rPr lang="en-US" dirty="0"/>
              <a:t>Early Rehabilitation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418B31-39B5-B942-8D40-D3FB241E2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6013" y="0"/>
            <a:ext cx="4873167" cy="677837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53630C-381F-9B4B-BBFB-633859AB5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700" y="2103437"/>
            <a:ext cx="5549988" cy="330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297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90F61-23B9-0440-9C46-67BE176CE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B17C3B-D39A-BE43-A927-C2E3681C97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3350" y="1797050"/>
            <a:ext cx="8248650" cy="47649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932E1-D687-B540-B42F-7AD402CAB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74" y="0"/>
            <a:ext cx="4172689" cy="238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06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7118B7-A5C0-7244-AE61-27252C773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39" r="3048"/>
          <a:stretch/>
        </p:blipFill>
        <p:spPr>
          <a:xfrm>
            <a:off x="1223963" y="2111778"/>
            <a:ext cx="3321683" cy="460093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4E9E45-6FCF-4D41-BFED-30D573BD3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108" y="419578"/>
            <a:ext cx="7142700" cy="6073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A84170-1215-1E40-A574-696C1AB7B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292" y="170767"/>
            <a:ext cx="3321683" cy="19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43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EACEBB3-2682-5148-960B-D39C30740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08" t="5139" r="6906"/>
          <a:stretch/>
        </p:blipFill>
        <p:spPr>
          <a:xfrm>
            <a:off x="1114426" y="105647"/>
            <a:ext cx="4086225" cy="675235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68EE81-A71C-444B-8051-B60CECBE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0838" y="402183"/>
            <a:ext cx="4216617" cy="622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785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5A0B5D-4D43-7647-87FA-1FEDB604B9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95" t="5967" r="774" b="53229"/>
          <a:stretch/>
        </p:blipFill>
        <p:spPr>
          <a:xfrm>
            <a:off x="714374" y="1808162"/>
            <a:ext cx="5029201" cy="32416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7208C-45C1-6A4F-B6E8-033B7A761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1" y="651034"/>
            <a:ext cx="5246470" cy="584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59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3C4EB9-B79D-FE45-B1DD-E2A7977AC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39" t="5326" r="16" b="58555"/>
          <a:stretch/>
        </p:blipFill>
        <p:spPr>
          <a:xfrm>
            <a:off x="1071562" y="539887"/>
            <a:ext cx="2843213" cy="15716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D4E2BD-1690-3D45-A1F2-79A84A391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4775" y="1998059"/>
            <a:ext cx="8062913" cy="432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8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74DCAEA-1628-0A4C-9562-DD2FB1607A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338" y="229692"/>
            <a:ext cx="7822862" cy="6263183"/>
          </a:xfrm>
        </p:spPr>
      </p:pic>
    </p:spTree>
    <p:extLst>
      <p:ext uri="{BB962C8B-B14F-4D97-AF65-F5344CB8AC3E}">
        <p14:creationId xmlns:p14="http://schemas.microsoft.com/office/powerpoint/2010/main" val="3722004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AFE5BC-9177-A040-990E-5EE3D2CE38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68" t="402" r="2537" b="-2188"/>
          <a:stretch/>
        </p:blipFill>
        <p:spPr>
          <a:xfrm>
            <a:off x="985838" y="46744"/>
            <a:ext cx="3914775" cy="65955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AFABC5-1A86-A144-98BB-AD743F8D7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9387" y="2828926"/>
            <a:ext cx="4676775" cy="3386630"/>
          </a:xfrm>
          <a:prstGeom prst="rect">
            <a:avLst/>
          </a:prstGeom>
        </p:spPr>
      </p:pic>
      <p:sp>
        <p:nvSpPr>
          <p:cNvPr id="8" name="Down Arrow Callout 7">
            <a:extLst>
              <a:ext uri="{FF2B5EF4-FFF2-40B4-BE49-F238E27FC236}">
                <a16:creationId xmlns:a16="http://schemas.microsoft.com/office/drawing/2014/main" id="{9B244F3B-E687-454B-A789-9E953FE0568C}"/>
              </a:ext>
            </a:extLst>
          </p:cNvPr>
          <p:cNvSpPr/>
          <p:nvPr/>
        </p:nvSpPr>
        <p:spPr>
          <a:xfrm>
            <a:off x="6257925" y="1143000"/>
            <a:ext cx="4948237" cy="169972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902030302020204" pitchFamily="66" charset="0"/>
              </a:rPr>
              <a:t>Implant Factor</a:t>
            </a:r>
          </a:p>
        </p:txBody>
      </p:sp>
    </p:spTree>
    <p:extLst>
      <p:ext uri="{BB962C8B-B14F-4D97-AF65-F5344CB8AC3E}">
        <p14:creationId xmlns:p14="http://schemas.microsoft.com/office/powerpoint/2010/main" val="21817392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0CDB3F-46F5-324A-8CF1-B9DFB5F21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3145" y="435334"/>
            <a:ext cx="3625967" cy="6422666"/>
          </a:xfrm>
        </p:spPr>
      </p:pic>
      <p:sp>
        <p:nvSpPr>
          <p:cNvPr id="6" name="Smiley Face 5">
            <a:extLst>
              <a:ext uri="{FF2B5EF4-FFF2-40B4-BE49-F238E27FC236}">
                <a16:creationId xmlns:a16="http://schemas.microsoft.com/office/drawing/2014/main" id="{1D2DFFA6-BCE0-8443-8D37-B1589F0A3749}"/>
              </a:ext>
            </a:extLst>
          </p:cNvPr>
          <p:cNvSpPr/>
          <p:nvPr/>
        </p:nvSpPr>
        <p:spPr>
          <a:xfrm>
            <a:off x="4914900" y="657225"/>
            <a:ext cx="6757988" cy="5643563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en-US" sz="2400" dirty="0"/>
              <a:t>Stable Fixation </a:t>
            </a:r>
          </a:p>
          <a:p>
            <a:pPr marL="342900" indent="-342900" algn="ctr">
              <a:buFont typeface="Wingdings" pitchFamily="2" charset="2"/>
              <a:buChar char="v"/>
            </a:pPr>
            <a:endParaRPr lang="en-US" sz="2400" dirty="0"/>
          </a:p>
          <a:p>
            <a:pPr marL="342900" indent="-342900" algn="ctr">
              <a:buFont typeface="Wingdings" pitchFamily="2" charset="2"/>
              <a:buChar char="v"/>
            </a:pPr>
            <a:endParaRPr lang="en-US" sz="2400" dirty="0"/>
          </a:p>
          <a:p>
            <a:pPr marL="342900" indent="-342900" algn="ctr">
              <a:buFont typeface="Wingdings" pitchFamily="2" charset="2"/>
              <a:buChar char="v"/>
            </a:pPr>
            <a:r>
              <a:rPr lang="en-US" sz="2400" dirty="0"/>
              <a:t>Removal of Soft tissue between the # ends</a:t>
            </a:r>
          </a:p>
          <a:p>
            <a:pPr marL="342900" indent="-342900" algn="ctr">
              <a:buFont typeface="Wingdings" pitchFamily="2" charset="2"/>
              <a:buChar char="v"/>
            </a:pPr>
            <a:endParaRPr lang="en-US" sz="2400" dirty="0"/>
          </a:p>
          <a:p>
            <a:pPr marL="342900" indent="-342900" algn="ctr">
              <a:buFont typeface="Wingdings" pitchFamily="2" charset="2"/>
              <a:buChar char="v"/>
            </a:pPr>
            <a:endParaRPr lang="en-US" sz="2400" dirty="0"/>
          </a:p>
          <a:p>
            <a:pPr marL="342900" indent="-342900" algn="ctr">
              <a:buFont typeface="Wingdings" pitchFamily="2" charset="2"/>
              <a:buChar char="v"/>
            </a:pPr>
            <a:r>
              <a:rPr lang="en-US" sz="2400" dirty="0"/>
              <a:t>Atrophic Nonunion-   Bone grafting</a:t>
            </a:r>
          </a:p>
        </p:txBody>
      </p:sp>
    </p:spTree>
    <p:extLst>
      <p:ext uri="{BB962C8B-B14F-4D97-AF65-F5344CB8AC3E}">
        <p14:creationId xmlns:p14="http://schemas.microsoft.com/office/powerpoint/2010/main" val="3488751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15D6B-7BE0-0543-ACD9-7FE2E374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0D8D1A5-9513-A54F-BC82-D97DBFCBED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7525" y="158289"/>
            <a:ext cx="4486275" cy="654142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EFA04-AD84-B14E-925C-D7A597D60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94" y="516730"/>
            <a:ext cx="5073207" cy="5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54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7D05A-EBC8-7B4D-B984-2203FF4591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1171" y="-14585"/>
            <a:ext cx="7470284" cy="6615410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D011635-BC19-AA4A-9424-732DB056445D}"/>
                  </a:ext>
                </a:extLst>
              </p14:cNvPr>
              <p14:cNvContentPartPr/>
              <p14:nvPr/>
            </p14:nvContentPartPr>
            <p14:xfrm>
              <a:off x="1561171" y="5943600"/>
              <a:ext cx="5558040" cy="657225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D011635-BC19-AA4A-9424-732DB056445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52531" y="5934602"/>
                <a:ext cx="5575680" cy="6748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40107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C3180-74C2-FB45-BD7A-FFA202E78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260" y="4555331"/>
            <a:ext cx="5471371" cy="1049338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Shoulder </a:t>
            </a:r>
            <a:r>
              <a:rPr lang="en-US" sz="2800" dirty="0" err="1">
                <a:latin typeface="Comic Sans MS" panose="030F0902030302020204" pitchFamily="66" charset="0"/>
              </a:rPr>
              <a:t>Pericapsulitis</a:t>
            </a:r>
            <a:endParaRPr lang="en-US" sz="2800" dirty="0">
              <a:latin typeface="Comic Sans MS" panose="030F0902030302020204" pitchFamily="66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C16DE4-F6DE-8246-8B74-7E6C190995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52459" y="1253331"/>
            <a:ext cx="438700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C055C9-9B15-9543-BFA0-9FB5FF33D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39" y="586622"/>
            <a:ext cx="5273303" cy="382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524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5979-2878-FB44-B331-8C6E4FA2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663" y="4765675"/>
            <a:ext cx="4367212" cy="164941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Radial Head #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EF5DD0-2562-EF48-BC8B-0051B23FF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144" t="939" r="5746" b="16898"/>
          <a:stretch/>
        </p:blipFill>
        <p:spPr>
          <a:xfrm>
            <a:off x="6334127" y="114299"/>
            <a:ext cx="4367210" cy="66621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64F14-D846-1E49-9D52-6B72FF8AF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77" y="628650"/>
            <a:ext cx="5451580" cy="39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01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632CF-F2BD-DD4D-B21C-92BC4B4D3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519363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D65F63-7869-8547-B566-12399C35A3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656" t="25544" r="13660" b="-2268"/>
          <a:stretch/>
        </p:blipFill>
        <p:spPr>
          <a:xfrm>
            <a:off x="6826919" y="200025"/>
            <a:ext cx="4526881" cy="665797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CE22F-55D0-CF4A-AD69-4080CAE51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28" y="292100"/>
            <a:ext cx="5036854" cy="620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58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3D Model 4" descr="Thumbs Up Emoji">
                <a:extLst>
                  <a:ext uri="{FF2B5EF4-FFF2-40B4-BE49-F238E27FC236}">
                    <a16:creationId xmlns:a16="http://schemas.microsoft.com/office/drawing/2014/main" id="{B43B9882-075A-BC4B-8578-935E3A9324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91989262"/>
                  </p:ext>
                </p:extLst>
              </p:nvPr>
            </p:nvGraphicFramePr>
            <p:xfrm>
              <a:off x="4126727" y="-345192"/>
              <a:ext cx="6117412" cy="637680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6117412" cy="6376807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923015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3D Model 4" descr="Thumbs Up Emoji">
                <a:extLst>
                  <a:ext uri="{FF2B5EF4-FFF2-40B4-BE49-F238E27FC236}">
                    <a16:creationId xmlns:a16="http://schemas.microsoft.com/office/drawing/2014/main" id="{B43B9882-075A-BC4B-8578-935E3A9324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26727" y="-345192"/>
                <a:ext cx="6117412" cy="6376807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ardrop 5">
            <a:extLst>
              <a:ext uri="{FF2B5EF4-FFF2-40B4-BE49-F238E27FC236}">
                <a16:creationId xmlns:a16="http://schemas.microsoft.com/office/drawing/2014/main" id="{34520A87-A761-2B46-9423-1D13576E59D5}"/>
              </a:ext>
            </a:extLst>
          </p:cNvPr>
          <p:cNvSpPr/>
          <p:nvPr/>
        </p:nvSpPr>
        <p:spPr>
          <a:xfrm>
            <a:off x="0" y="2500313"/>
            <a:ext cx="4695825" cy="4357687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omic Sans MS" panose="030F0902030302020204" pitchFamily="66" charset="0"/>
              </a:rPr>
              <a:t>Thank</a:t>
            </a:r>
          </a:p>
          <a:p>
            <a:pPr algn="ctr"/>
            <a:endParaRPr lang="en-US" sz="4800" dirty="0">
              <a:latin typeface="Comic Sans MS" panose="030F0902030302020204" pitchFamily="66" charset="0"/>
            </a:endParaRPr>
          </a:p>
          <a:p>
            <a:pPr algn="ctr"/>
            <a:r>
              <a:rPr lang="en-US" sz="4800" dirty="0">
                <a:latin typeface="Comic Sans MS" panose="030F0902030302020204" pitchFamily="66" charset="0"/>
              </a:rPr>
              <a:t> You</a:t>
            </a:r>
          </a:p>
        </p:txBody>
      </p:sp>
    </p:spTree>
    <p:extLst>
      <p:ext uri="{BB962C8B-B14F-4D97-AF65-F5344CB8AC3E}">
        <p14:creationId xmlns:p14="http://schemas.microsoft.com/office/powerpoint/2010/main" val="3537231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3C645C-C40F-A644-8958-A237E83F4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0176" y="131329"/>
            <a:ext cx="6233531" cy="6746290"/>
          </a:xfrm>
        </p:spPr>
      </p:pic>
    </p:spTree>
    <p:extLst>
      <p:ext uri="{BB962C8B-B14F-4D97-AF65-F5344CB8AC3E}">
        <p14:creationId xmlns:p14="http://schemas.microsoft.com/office/powerpoint/2010/main" val="18706904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275C3-E06B-2045-B269-4AEA37FD7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3793F5-4837-F44D-94BC-C841CC1E6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677" y="1825625"/>
            <a:ext cx="6546646" cy="4351338"/>
          </a:xfrm>
        </p:spPr>
      </p:pic>
    </p:spTree>
    <p:extLst>
      <p:ext uri="{BB962C8B-B14F-4D97-AF65-F5344CB8AC3E}">
        <p14:creationId xmlns:p14="http://schemas.microsoft.com/office/powerpoint/2010/main" val="148019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438055-CB40-8E41-8E94-EF481AA166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522" y="80792"/>
            <a:ext cx="7081024" cy="6826835"/>
          </a:xfr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B76A33B-73EE-A741-8C65-343137476EB0}"/>
                  </a:ext>
                </a:extLst>
              </p14:cNvPr>
              <p14:cNvContentPartPr/>
              <p14:nvPr/>
            </p14:nvContentPartPr>
            <p14:xfrm>
              <a:off x="7319542" y="276054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B76A33B-73EE-A741-8C65-343137476EB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01902" y="274290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A327595-F779-2847-A7D1-77DB0E75D326}"/>
                  </a:ext>
                </a:extLst>
              </p14:cNvPr>
              <p14:cNvContentPartPr/>
              <p14:nvPr/>
            </p14:nvContentPartPr>
            <p14:xfrm>
              <a:off x="5449463" y="3200399"/>
              <a:ext cx="1685490" cy="1806547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A327595-F779-2847-A7D1-77DB0E75D32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1823" y="3182762"/>
                <a:ext cx="1721129" cy="18421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A7F7C39-09FC-EE49-A4C9-2C48EEF6EC16}"/>
                  </a:ext>
                </a:extLst>
              </p14:cNvPr>
              <p14:cNvContentPartPr/>
              <p14:nvPr/>
            </p14:nvContentPartPr>
            <p14:xfrm>
              <a:off x="7543800" y="3315667"/>
              <a:ext cx="1128713" cy="155265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A7F7C39-09FC-EE49-A4C9-2C48EEF6EC1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525804" y="3297667"/>
                <a:ext cx="1164345" cy="158828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50916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4974F-0D0A-8C48-BD79-E9538A994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9180" y="107630"/>
            <a:ext cx="2252547" cy="840224"/>
          </a:xfrm>
        </p:spPr>
        <p:txBody>
          <a:bodyPr>
            <a:normAutofit/>
          </a:bodyPr>
          <a:lstStyle/>
          <a:p>
            <a:r>
              <a:rPr lang="en-US" dirty="0"/>
              <a:t>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37C2ED-442D-3B46-BF41-A5E7D9EAC6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4215" y="107630"/>
            <a:ext cx="4761570" cy="6713033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33144FE-DAF2-3241-A177-7DA08C9F0EE9}"/>
              </a:ext>
            </a:extLst>
          </p:cNvPr>
          <p:cNvSpPr/>
          <p:nvPr/>
        </p:nvSpPr>
        <p:spPr>
          <a:xfrm>
            <a:off x="3334215" y="37338"/>
            <a:ext cx="2397512" cy="9997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Management of Trauma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6D4460A-EAEF-354F-8F5A-1F1B7529BBE4}"/>
                  </a:ext>
                </a:extLst>
              </p14:cNvPr>
              <p14:cNvContentPartPr/>
              <p14:nvPr/>
            </p14:nvContentPartPr>
            <p14:xfrm>
              <a:off x="499892" y="112457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6D4460A-EAEF-354F-8F5A-1F1B7529BBE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892" y="110657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97BAE44-3008-A049-B276-0BF2E449F6B7}"/>
                  </a:ext>
                </a:extLst>
              </p14:cNvPr>
              <p14:cNvContentPartPr/>
              <p14:nvPr/>
            </p14:nvContentPartPr>
            <p14:xfrm>
              <a:off x="5585568" y="1207016"/>
              <a:ext cx="2510218" cy="671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97BAE44-3008-A049-B276-0BF2E449F6B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67568" y="1189017"/>
                <a:ext cx="2545857" cy="707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2CAE60A-A025-9C47-887F-14625EBEED3C}"/>
                  </a:ext>
                </a:extLst>
              </p14:cNvPr>
              <p14:cNvContentPartPr/>
              <p14:nvPr/>
            </p14:nvContentPartPr>
            <p14:xfrm>
              <a:off x="5585567" y="4686094"/>
              <a:ext cx="2329708" cy="6717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2CAE60A-A025-9C47-887F-14625EBEED3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67569" y="4668095"/>
                <a:ext cx="2365345" cy="7073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D34020-721C-B142-8574-0B1ED1682927}"/>
                  </a:ext>
                </a:extLst>
              </p14:cNvPr>
              <p14:cNvContentPartPr/>
              <p14:nvPr/>
            </p14:nvContentPartPr>
            <p14:xfrm>
              <a:off x="11672132" y="3108896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D34020-721C-B142-8574-0B1ED168292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654132" y="3090896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03632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9D6849-31D0-FA4B-94D5-8C1A99218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13615"/>
            <a:ext cx="4648200" cy="6630767"/>
          </a:xfr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0D70DDA1-611B-634F-A5CA-0179004E8339}"/>
              </a:ext>
            </a:extLst>
          </p:cNvPr>
          <p:cNvSpPr/>
          <p:nvPr/>
        </p:nvSpPr>
        <p:spPr>
          <a:xfrm>
            <a:off x="1243011" y="2243135"/>
            <a:ext cx="2471739" cy="2371725"/>
          </a:xfrm>
          <a:custGeom>
            <a:avLst/>
            <a:gdLst>
              <a:gd name="connsiteX0" fmla="*/ 3529013 w 4676945"/>
              <a:gd name="connsiteY0" fmla="*/ 42863 h 1985963"/>
              <a:gd name="connsiteX1" fmla="*/ 3400425 w 4676945"/>
              <a:gd name="connsiteY1" fmla="*/ 57150 h 1985963"/>
              <a:gd name="connsiteX2" fmla="*/ 2128838 w 4676945"/>
              <a:gd name="connsiteY2" fmla="*/ 28575 h 1985963"/>
              <a:gd name="connsiteX3" fmla="*/ 1614488 w 4676945"/>
              <a:gd name="connsiteY3" fmla="*/ 42863 h 1985963"/>
              <a:gd name="connsiteX4" fmla="*/ 1457325 w 4676945"/>
              <a:gd name="connsiteY4" fmla="*/ 71438 h 1985963"/>
              <a:gd name="connsiteX5" fmla="*/ 1371600 w 4676945"/>
              <a:gd name="connsiteY5" fmla="*/ 100013 h 1985963"/>
              <a:gd name="connsiteX6" fmla="*/ 1314450 w 4676945"/>
              <a:gd name="connsiteY6" fmla="*/ 114300 h 1985963"/>
              <a:gd name="connsiteX7" fmla="*/ 1243013 w 4676945"/>
              <a:gd name="connsiteY7" fmla="*/ 142875 h 1985963"/>
              <a:gd name="connsiteX8" fmla="*/ 1185863 w 4676945"/>
              <a:gd name="connsiteY8" fmla="*/ 171450 h 1985963"/>
              <a:gd name="connsiteX9" fmla="*/ 1071563 w 4676945"/>
              <a:gd name="connsiteY9" fmla="*/ 200025 h 1985963"/>
              <a:gd name="connsiteX10" fmla="*/ 928688 w 4676945"/>
              <a:gd name="connsiteY10" fmla="*/ 257175 h 1985963"/>
              <a:gd name="connsiteX11" fmla="*/ 828675 w 4676945"/>
              <a:gd name="connsiteY11" fmla="*/ 285750 h 1985963"/>
              <a:gd name="connsiteX12" fmla="*/ 771525 w 4676945"/>
              <a:gd name="connsiteY12" fmla="*/ 300038 h 1985963"/>
              <a:gd name="connsiteX13" fmla="*/ 614363 w 4676945"/>
              <a:gd name="connsiteY13" fmla="*/ 357188 h 1985963"/>
              <a:gd name="connsiteX14" fmla="*/ 428625 w 4676945"/>
              <a:gd name="connsiteY14" fmla="*/ 485775 h 1985963"/>
              <a:gd name="connsiteX15" fmla="*/ 357188 w 4676945"/>
              <a:gd name="connsiteY15" fmla="*/ 542925 h 1985963"/>
              <a:gd name="connsiteX16" fmla="*/ 214313 w 4676945"/>
              <a:gd name="connsiteY16" fmla="*/ 671513 h 1985963"/>
              <a:gd name="connsiteX17" fmla="*/ 128588 w 4676945"/>
              <a:gd name="connsiteY17" fmla="*/ 785813 h 1985963"/>
              <a:gd name="connsiteX18" fmla="*/ 71438 w 4676945"/>
              <a:gd name="connsiteY18" fmla="*/ 900113 h 1985963"/>
              <a:gd name="connsiteX19" fmla="*/ 42863 w 4676945"/>
              <a:gd name="connsiteY19" fmla="*/ 957263 h 1985963"/>
              <a:gd name="connsiteX20" fmla="*/ 0 w 4676945"/>
              <a:gd name="connsiteY20" fmla="*/ 1143000 h 1985963"/>
              <a:gd name="connsiteX21" fmla="*/ 14288 w 4676945"/>
              <a:gd name="connsiteY21" fmla="*/ 1557338 h 1985963"/>
              <a:gd name="connsiteX22" fmla="*/ 28575 w 4676945"/>
              <a:gd name="connsiteY22" fmla="*/ 1614488 h 1985963"/>
              <a:gd name="connsiteX23" fmla="*/ 57150 w 4676945"/>
              <a:gd name="connsiteY23" fmla="*/ 1671638 h 1985963"/>
              <a:gd name="connsiteX24" fmla="*/ 157163 w 4676945"/>
              <a:gd name="connsiteY24" fmla="*/ 1757363 h 1985963"/>
              <a:gd name="connsiteX25" fmla="*/ 200025 w 4676945"/>
              <a:gd name="connsiteY25" fmla="*/ 1800225 h 1985963"/>
              <a:gd name="connsiteX26" fmla="*/ 314325 w 4676945"/>
              <a:gd name="connsiteY26" fmla="*/ 1843088 h 1985963"/>
              <a:gd name="connsiteX27" fmla="*/ 357188 w 4676945"/>
              <a:gd name="connsiteY27" fmla="*/ 1857375 h 1985963"/>
              <a:gd name="connsiteX28" fmla="*/ 428625 w 4676945"/>
              <a:gd name="connsiteY28" fmla="*/ 1871663 h 1985963"/>
              <a:gd name="connsiteX29" fmla="*/ 528638 w 4676945"/>
              <a:gd name="connsiteY29" fmla="*/ 1900238 h 1985963"/>
              <a:gd name="connsiteX30" fmla="*/ 857250 w 4676945"/>
              <a:gd name="connsiteY30" fmla="*/ 1928813 h 1985963"/>
              <a:gd name="connsiteX31" fmla="*/ 1271588 w 4676945"/>
              <a:gd name="connsiteY31" fmla="*/ 1957388 h 1985963"/>
              <a:gd name="connsiteX32" fmla="*/ 1514475 w 4676945"/>
              <a:gd name="connsiteY32" fmla="*/ 1985963 h 1985963"/>
              <a:gd name="connsiteX33" fmla="*/ 1914525 w 4676945"/>
              <a:gd name="connsiteY33" fmla="*/ 1971675 h 1985963"/>
              <a:gd name="connsiteX34" fmla="*/ 2057400 w 4676945"/>
              <a:gd name="connsiteY34" fmla="*/ 1914525 h 1985963"/>
              <a:gd name="connsiteX35" fmla="*/ 2185988 w 4676945"/>
              <a:gd name="connsiteY35" fmla="*/ 1871663 h 1985963"/>
              <a:gd name="connsiteX36" fmla="*/ 2243138 w 4676945"/>
              <a:gd name="connsiteY36" fmla="*/ 1843088 h 1985963"/>
              <a:gd name="connsiteX37" fmla="*/ 2343150 w 4676945"/>
              <a:gd name="connsiteY37" fmla="*/ 1785938 h 1985963"/>
              <a:gd name="connsiteX38" fmla="*/ 2457450 w 4676945"/>
              <a:gd name="connsiteY38" fmla="*/ 1757363 h 1985963"/>
              <a:gd name="connsiteX39" fmla="*/ 2543175 w 4676945"/>
              <a:gd name="connsiteY39" fmla="*/ 1728788 h 1985963"/>
              <a:gd name="connsiteX40" fmla="*/ 2586038 w 4676945"/>
              <a:gd name="connsiteY40" fmla="*/ 1714500 h 1985963"/>
              <a:gd name="connsiteX41" fmla="*/ 2643188 w 4676945"/>
              <a:gd name="connsiteY41" fmla="*/ 1700213 h 1985963"/>
              <a:gd name="connsiteX42" fmla="*/ 2728913 w 4676945"/>
              <a:gd name="connsiteY42" fmla="*/ 1657350 h 1985963"/>
              <a:gd name="connsiteX43" fmla="*/ 2986088 w 4676945"/>
              <a:gd name="connsiteY43" fmla="*/ 1485900 h 1985963"/>
              <a:gd name="connsiteX44" fmla="*/ 3043238 w 4676945"/>
              <a:gd name="connsiteY44" fmla="*/ 1443038 h 1985963"/>
              <a:gd name="connsiteX45" fmla="*/ 3128963 w 4676945"/>
              <a:gd name="connsiteY45" fmla="*/ 1371600 h 1985963"/>
              <a:gd name="connsiteX46" fmla="*/ 3214688 w 4676945"/>
              <a:gd name="connsiteY46" fmla="*/ 1300163 h 1985963"/>
              <a:gd name="connsiteX47" fmla="*/ 3300413 w 4676945"/>
              <a:gd name="connsiteY47" fmla="*/ 1285875 h 1985963"/>
              <a:gd name="connsiteX48" fmla="*/ 3500438 w 4676945"/>
              <a:gd name="connsiteY48" fmla="*/ 1243013 h 1985963"/>
              <a:gd name="connsiteX49" fmla="*/ 3743325 w 4676945"/>
              <a:gd name="connsiteY49" fmla="*/ 1257300 h 1985963"/>
              <a:gd name="connsiteX50" fmla="*/ 3914775 w 4676945"/>
              <a:gd name="connsiteY50" fmla="*/ 1285875 h 1985963"/>
              <a:gd name="connsiteX51" fmla="*/ 4029075 w 4676945"/>
              <a:gd name="connsiteY51" fmla="*/ 1300163 h 1985963"/>
              <a:gd name="connsiteX52" fmla="*/ 4086225 w 4676945"/>
              <a:gd name="connsiteY52" fmla="*/ 1314450 h 1985963"/>
              <a:gd name="connsiteX53" fmla="*/ 4214813 w 4676945"/>
              <a:gd name="connsiteY53" fmla="*/ 1328738 h 1985963"/>
              <a:gd name="connsiteX54" fmla="*/ 4672013 w 4676945"/>
              <a:gd name="connsiteY54" fmla="*/ 1314450 h 1985963"/>
              <a:gd name="connsiteX55" fmla="*/ 4600575 w 4676945"/>
              <a:gd name="connsiteY55" fmla="*/ 1300163 h 1985963"/>
              <a:gd name="connsiteX56" fmla="*/ 4286250 w 4676945"/>
              <a:gd name="connsiteY56" fmla="*/ 1271588 h 1985963"/>
              <a:gd name="connsiteX57" fmla="*/ 4200525 w 4676945"/>
              <a:gd name="connsiteY57" fmla="*/ 1243013 h 1985963"/>
              <a:gd name="connsiteX58" fmla="*/ 3986213 w 4676945"/>
              <a:gd name="connsiteY58" fmla="*/ 1100138 h 1985963"/>
              <a:gd name="connsiteX59" fmla="*/ 3857625 w 4676945"/>
              <a:gd name="connsiteY59" fmla="*/ 1014413 h 1985963"/>
              <a:gd name="connsiteX60" fmla="*/ 3814763 w 4676945"/>
              <a:gd name="connsiteY60" fmla="*/ 985838 h 1985963"/>
              <a:gd name="connsiteX61" fmla="*/ 3786188 w 4676945"/>
              <a:gd name="connsiteY61" fmla="*/ 942975 h 1985963"/>
              <a:gd name="connsiteX62" fmla="*/ 3714750 w 4676945"/>
              <a:gd name="connsiteY62" fmla="*/ 842963 h 1985963"/>
              <a:gd name="connsiteX63" fmla="*/ 3700463 w 4676945"/>
              <a:gd name="connsiteY63" fmla="*/ 571500 h 1985963"/>
              <a:gd name="connsiteX64" fmla="*/ 3643313 w 4676945"/>
              <a:gd name="connsiteY64" fmla="*/ 442913 h 1985963"/>
              <a:gd name="connsiteX65" fmla="*/ 3629025 w 4676945"/>
              <a:gd name="connsiteY65" fmla="*/ 400050 h 1985963"/>
              <a:gd name="connsiteX66" fmla="*/ 3600450 w 4676945"/>
              <a:gd name="connsiteY66" fmla="*/ 357188 h 1985963"/>
              <a:gd name="connsiteX67" fmla="*/ 3529013 w 4676945"/>
              <a:gd name="connsiteY67" fmla="*/ 257175 h 1985963"/>
              <a:gd name="connsiteX68" fmla="*/ 3500438 w 4676945"/>
              <a:gd name="connsiteY68" fmla="*/ 157163 h 1985963"/>
              <a:gd name="connsiteX69" fmla="*/ 3471863 w 4676945"/>
              <a:gd name="connsiteY69" fmla="*/ 71438 h 1985963"/>
              <a:gd name="connsiteX70" fmla="*/ 3557588 w 4676945"/>
              <a:gd name="connsiteY70" fmla="*/ 128588 h 1985963"/>
              <a:gd name="connsiteX71" fmla="*/ 3457575 w 4676945"/>
              <a:gd name="connsiteY71" fmla="*/ 157163 h 1985963"/>
              <a:gd name="connsiteX72" fmla="*/ 3500438 w 4676945"/>
              <a:gd name="connsiteY72" fmla="*/ 128588 h 1985963"/>
              <a:gd name="connsiteX73" fmla="*/ 3543300 w 4676945"/>
              <a:gd name="connsiteY73" fmla="*/ 114300 h 1985963"/>
              <a:gd name="connsiteX74" fmla="*/ 3557588 w 4676945"/>
              <a:gd name="connsiteY74" fmla="*/ 71438 h 1985963"/>
              <a:gd name="connsiteX75" fmla="*/ 3471863 w 4676945"/>
              <a:gd name="connsiteY75" fmla="*/ 71438 h 1985963"/>
              <a:gd name="connsiteX76" fmla="*/ 3543300 w 4676945"/>
              <a:gd name="connsiteY76" fmla="*/ 142875 h 1985963"/>
              <a:gd name="connsiteX77" fmla="*/ 3500438 w 4676945"/>
              <a:gd name="connsiteY77" fmla="*/ 157163 h 1985963"/>
              <a:gd name="connsiteX78" fmla="*/ 3357563 w 4676945"/>
              <a:gd name="connsiteY78" fmla="*/ 171450 h 1985963"/>
              <a:gd name="connsiteX79" fmla="*/ 3443288 w 4676945"/>
              <a:gd name="connsiteY79" fmla="*/ 200025 h 1985963"/>
              <a:gd name="connsiteX80" fmla="*/ 3314700 w 4676945"/>
              <a:gd name="connsiteY80" fmla="*/ 242888 h 1985963"/>
              <a:gd name="connsiteX81" fmla="*/ 3271838 w 4676945"/>
              <a:gd name="connsiteY81" fmla="*/ 257175 h 1985963"/>
              <a:gd name="connsiteX82" fmla="*/ 3228975 w 4676945"/>
              <a:gd name="connsiteY82" fmla="*/ 242888 h 1985963"/>
              <a:gd name="connsiteX83" fmla="*/ 3271838 w 4676945"/>
              <a:gd name="connsiteY83" fmla="*/ 228600 h 1985963"/>
              <a:gd name="connsiteX84" fmla="*/ 3357563 w 4676945"/>
              <a:gd name="connsiteY84" fmla="*/ 185738 h 1985963"/>
              <a:gd name="connsiteX85" fmla="*/ 3400425 w 4676945"/>
              <a:gd name="connsiteY85" fmla="*/ 157163 h 1985963"/>
              <a:gd name="connsiteX86" fmla="*/ 3357563 w 4676945"/>
              <a:gd name="connsiteY86" fmla="*/ 142875 h 1985963"/>
              <a:gd name="connsiteX87" fmla="*/ 3300413 w 4676945"/>
              <a:gd name="connsiteY87" fmla="*/ 128588 h 1985963"/>
              <a:gd name="connsiteX88" fmla="*/ 3343275 w 4676945"/>
              <a:gd name="connsiteY88" fmla="*/ 114300 h 1985963"/>
              <a:gd name="connsiteX89" fmla="*/ 3300413 w 4676945"/>
              <a:gd name="connsiteY89" fmla="*/ 142875 h 1985963"/>
              <a:gd name="connsiteX90" fmla="*/ 3257550 w 4676945"/>
              <a:gd name="connsiteY90" fmla="*/ 157163 h 1985963"/>
              <a:gd name="connsiteX91" fmla="*/ 3343275 w 4676945"/>
              <a:gd name="connsiteY91" fmla="*/ 100013 h 1985963"/>
              <a:gd name="connsiteX92" fmla="*/ 3429000 w 4676945"/>
              <a:gd name="connsiteY92" fmla="*/ 57150 h 1985963"/>
              <a:gd name="connsiteX93" fmla="*/ 3529013 w 4676945"/>
              <a:gd name="connsiteY93" fmla="*/ 71438 h 1985963"/>
              <a:gd name="connsiteX94" fmla="*/ 3557588 w 4676945"/>
              <a:gd name="connsiteY94" fmla="*/ 114300 h 1985963"/>
              <a:gd name="connsiteX95" fmla="*/ 3514725 w 4676945"/>
              <a:gd name="connsiteY95" fmla="*/ 128588 h 1985963"/>
              <a:gd name="connsiteX96" fmla="*/ 3471863 w 4676945"/>
              <a:gd name="connsiteY96" fmla="*/ 114300 h 1985963"/>
              <a:gd name="connsiteX97" fmla="*/ 3386138 w 4676945"/>
              <a:gd name="connsiteY97" fmla="*/ 42863 h 1985963"/>
              <a:gd name="connsiteX98" fmla="*/ 3300413 w 4676945"/>
              <a:gd name="connsiteY98" fmla="*/ 0 h 1985963"/>
              <a:gd name="connsiteX99" fmla="*/ 3286125 w 4676945"/>
              <a:gd name="connsiteY99" fmla="*/ 42863 h 1985963"/>
              <a:gd name="connsiteX100" fmla="*/ 3271838 w 4676945"/>
              <a:gd name="connsiteY100" fmla="*/ 185738 h 1985963"/>
              <a:gd name="connsiteX101" fmla="*/ 3228975 w 4676945"/>
              <a:gd name="connsiteY101" fmla="*/ 171450 h 1985963"/>
              <a:gd name="connsiteX102" fmla="*/ 3357563 w 4676945"/>
              <a:gd name="connsiteY102" fmla="*/ 71438 h 1985963"/>
              <a:gd name="connsiteX103" fmla="*/ 3457575 w 4676945"/>
              <a:gd name="connsiteY103" fmla="*/ 114300 h 1985963"/>
              <a:gd name="connsiteX104" fmla="*/ 3471863 w 4676945"/>
              <a:gd name="connsiteY104" fmla="*/ 157163 h 1985963"/>
              <a:gd name="connsiteX105" fmla="*/ 3457575 w 4676945"/>
              <a:gd name="connsiteY105" fmla="*/ 200025 h 1985963"/>
              <a:gd name="connsiteX106" fmla="*/ 3371850 w 4676945"/>
              <a:gd name="connsiteY106" fmla="*/ 242888 h 1985963"/>
              <a:gd name="connsiteX107" fmla="*/ 3186113 w 4676945"/>
              <a:gd name="connsiteY107" fmla="*/ 228600 h 1985963"/>
              <a:gd name="connsiteX108" fmla="*/ 3200400 w 4676945"/>
              <a:gd name="connsiteY108" fmla="*/ 157163 h 1985963"/>
              <a:gd name="connsiteX109" fmla="*/ 3214688 w 4676945"/>
              <a:gd name="connsiteY109" fmla="*/ 114300 h 1985963"/>
              <a:gd name="connsiteX110" fmla="*/ 3300413 w 4676945"/>
              <a:gd name="connsiteY110" fmla="*/ 42863 h 1985963"/>
              <a:gd name="connsiteX111" fmla="*/ 3514725 w 4676945"/>
              <a:gd name="connsiteY111" fmla="*/ 85725 h 1985963"/>
              <a:gd name="connsiteX112" fmla="*/ 3471863 w 4676945"/>
              <a:gd name="connsiteY112" fmla="*/ 71438 h 1985963"/>
              <a:gd name="connsiteX113" fmla="*/ 3429000 w 4676945"/>
              <a:gd name="connsiteY113" fmla="*/ 57150 h 1985963"/>
              <a:gd name="connsiteX114" fmla="*/ 3471863 w 4676945"/>
              <a:gd name="connsiteY114" fmla="*/ 71438 h 1985963"/>
              <a:gd name="connsiteX115" fmla="*/ 3514725 w 4676945"/>
              <a:gd name="connsiteY115" fmla="*/ 85725 h 1985963"/>
              <a:gd name="connsiteX116" fmla="*/ 3557588 w 4676945"/>
              <a:gd name="connsiteY116" fmla="*/ 100013 h 1985963"/>
              <a:gd name="connsiteX117" fmla="*/ 3500438 w 4676945"/>
              <a:gd name="connsiteY117" fmla="*/ 85725 h 1985963"/>
              <a:gd name="connsiteX118" fmla="*/ 3414713 w 4676945"/>
              <a:gd name="connsiteY118" fmla="*/ 57150 h 1985963"/>
              <a:gd name="connsiteX119" fmla="*/ 3300413 w 4676945"/>
              <a:gd name="connsiteY119" fmla="*/ 71438 h 1985963"/>
              <a:gd name="connsiteX120" fmla="*/ 3343275 w 4676945"/>
              <a:gd name="connsiteY120" fmla="*/ 100013 h 1985963"/>
              <a:gd name="connsiteX121" fmla="*/ 3486150 w 4676945"/>
              <a:gd name="connsiteY121" fmla="*/ 128588 h 1985963"/>
              <a:gd name="connsiteX122" fmla="*/ 3314700 w 4676945"/>
              <a:gd name="connsiteY122" fmla="*/ 214313 h 1985963"/>
              <a:gd name="connsiteX123" fmla="*/ 3271838 w 4676945"/>
              <a:gd name="connsiteY123" fmla="*/ 228600 h 1985963"/>
              <a:gd name="connsiteX124" fmla="*/ 3214688 w 4676945"/>
              <a:gd name="connsiteY124" fmla="*/ 214313 h 1985963"/>
              <a:gd name="connsiteX125" fmla="*/ 3228975 w 4676945"/>
              <a:gd name="connsiteY125" fmla="*/ 157163 h 1985963"/>
              <a:gd name="connsiteX126" fmla="*/ 3243263 w 4676945"/>
              <a:gd name="connsiteY126" fmla="*/ 114300 h 1985963"/>
              <a:gd name="connsiteX127" fmla="*/ 3328988 w 4676945"/>
              <a:gd name="connsiteY127" fmla="*/ 85725 h 1985963"/>
              <a:gd name="connsiteX128" fmla="*/ 3414713 w 4676945"/>
              <a:gd name="connsiteY128" fmla="*/ 28575 h 1985963"/>
              <a:gd name="connsiteX129" fmla="*/ 3486150 w 4676945"/>
              <a:gd name="connsiteY129" fmla="*/ 157163 h 1985963"/>
              <a:gd name="connsiteX130" fmla="*/ 3471863 w 4676945"/>
              <a:gd name="connsiteY130" fmla="*/ 200025 h 1985963"/>
              <a:gd name="connsiteX131" fmla="*/ 3429000 w 4676945"/>
              <a:gd name="connsiteY131" fmla="*/ 228600 h 1985963"/>
              <a:gd name="connsiteX132" fmla="*/ 3386138 w 4676945"/>
              <a:gd name="connsiteY132" fmla="*/ 271463 h 1985963"/>
              <a:gd name="connsiteX133" fmla="*/ 3243263 w 4676945"/>
              <a:gd name="connsiteY133" fmla="*/ 71438 h 1985963"/>
              <a:gd name="connsiteX134" fmla="*/ 3257550 w 4676945"/>
              <a:gd name="connsiteY134" fmla="*/ 28575 h 1985963"/>
              <a:gd name="connsiteX135" fmla="*/ 3343275 w 4676945"/>
              <a:gd name="connsiteY135" fmla="*/ 85725 h 1985963"/>
              <a:gd name="connsiteX136" fmla="*/ 3429000 w 4676945"/>
              <a:gd name="connsiteY136" fmla="*/ 114300 h 1985963"/>
              <a:gd name="connsiteX137" fmla="*/ 3586163 w 4676945"/>
              <a:gd name="connsiteY137" fmla="*/ 142875 h 1985963"/>
              <a:gd name="connsiteX138" fmla="*/ 3414713 w 4676945"/>
              <a:gd name="connsiteY138" fmla="*/ 185738 h 1985963"/>
              <a:gd name="connsiteX139" fmla="*/ 3328988 w 4676945"/>
              <a:gd name="connsiteY139" fmla="*/ 214313 h 1985963"/>
              <a:gd name="connsiteX140" fmla="*/ 3243263 w 4676945"/>
              <a:gd name="connsiteY140" fmla="*/ 271463 h 1985963"/>
              <a:gd name="connsiteX141" fmla="*/ 3214688 w 4676945"/>
              <a:gd name="connsiteY141" fmla="*/ 171450 h 1985963"/>
              <a:gd name="connsiteX142" fmla="*/ 3328988 w 4676945"/>
              <a:gd name="connsiteY142" fmla="*/ 114300 h 1985963"/>
              <a:gd name="connsiteX143" fmla="*/ 3371850 w 4676945"/>
              <a:gd name="connsiteY143" fmla="*/ 85725 h 1985963"/>
              <a:gd name="connsiteX144" fmla="*/ 3457575 w 4676945"/>
              <a:gd name="connsiteY144" fmla="*/ 57150 h 1985963"/>
              <a:gd name="connsiteX145" fmla="*/ 3529013 w 4676945"/>
              <a:gd name="connsiteY145" fmla="*/ 42863 h 198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4676945" h="1985963">
                <a:moveTo>
                  <a:pt x="3529013" y="42863"/>
                </a:moveTo>
                <a:cubicBezTo>
                  <a:pt x="3519488" y="42863"/>
                  <a:pt x="3443551" y="57150"/>
                  <a:pt x="3400425" y="57150"/>
                </a:cubicBezTo>
                <a:cubicBezTo>
                  <a:pt x="2526412" y="57150"/>
                  <a:pt x="2650588" y="61186"/>
                  <a:pt x="2128838" y="28575"/>
                </a:cubicBezTo>
                <a:lnTo>
                  <a:pt x="1614488" y="42863"/>
                </a:lnTo>
                <a:cubicBezTo>
                  <a:pt x="1601287" y="43492"/>
                  <a:pt x="1476294" y="66265"/>
                  <a:pt x="1457325" y="71438"/>
                </a:cubicBezTo>
                <a:cubicBezTo>
                  <a:pt x="1428266" y="79363"/>
                  <a:pt x="1400821" y="92708"/>
                  <a:pt x="1371600" y="100013"/>
                </a:cubicBezTo>
                <a:cubicBezTo>
                  <a:pt x="1352550" y="104775"/>
                  <a:pt x="1333079" y="108091"/>
                  <a:pt x="1314450" y="114300"/>
                </a:cubicBezTo>
                <a:cubicBezTo>
                  <a:pt x="1290119" y="122410"/>
                  <a:pt x="1266449" y="132459"/>
                  <a:pt x="1243013" y="142875"/>
                </a:cubicBezTo>
                <a:cubicBezTo>
                  <a:pt x="1223550" y="151525"/>
                  <a:pt x="1206069" y="164715"/>
                  <a:pt x="1185863" y="171450"/>
                </a:cubicBezTo>
                <a:cubicBezTo>
                  <a:pt x="1085240" y="204991"/>
                  <a:pt x="1146404" y="167950"/>
                  <a:pt x="1071563" y="200025"/>
                </a:cubicBezTo>
                <a:cubicBezTo>
                  <a:pt x="988786" y="235500"/>
                  <a:pt x="1032760" y="231156"/>
                  <a:pt x="928688" y="257175"/>
                </a:cubicBezTo>
                <a:cubicBezTo>
                  <a:pt x="750028" y="301841"/>
                  <a:pt x="972155" y="244756"/>
                  <a:pt x="828675" y="285750"/>
                </a:cubicBezTo>
                <a:cubicBezTo>
                  <a:pt x="809794" y="291144"/>
                  <a:pt x="790333" y="294395"/>
                  <a:pt x="771525" y="300038"/>
                </a:cubicBezTo>
                <a:cubicBezTo>
                  <a:pt x="738181" y="310041"/>
                  <a:pt x="648449" y="340145"/>
                  <a:pt x="614363" y="357188"/>
                </a:cubicBezTo>
                <a:cubicBezTo>
                  <a:pt x="549472" y="389633"/>
                  <a:pt x="483877" y="443274"/>
                  <a:pt x="428625" y="485775"/>
                </a:cubicBezTo>
                <a:cubicBezTo>
                  <a:pt x="404454" y="504368"/>
                  <a:pt x="382561" y="526010"/>
                  <a:pt x="357188" y="542925"/>
                </a:cubicBezTo>
                <a:cubicBezTo>
                  <a:pt x="295520" y="584036"/>
                  <a:pt x="270392" y="596740"/>
                  <a:pt x="214313" y="671513"/>
                </a:cubicBezTo>
                <a:cubicBezTo>
                  <a:pt x="185738" y="709613"/>
                  <a:pt x="149887" y="743216"/>
                  <a:pt x="128588" y="785813"/>
                </a:cubicBezTo>
                <a:lnTo>
                  <a:pt x="71438" y="900113"/>
                </a:lnTo>
                <a:cubicBezTo>
                  <a:pt x="61913" y="919163"/>
                  <a:pt x="48029" y="936600"/>
                  <a:pt x="42863" y="957263"/>
                </a:cubicBezTo>
                <a:cubicBezTo>
                  <a:pt x="8398" y="1095122"/>
                  <a:pt x="21990" y="1033053"/>
                  <a:pt x="0" y="1143000"/>
                </a:cubicBezTo>
                <a:cubicBezTo>
                  <a:pt x="4763" y="1281113"/>
                  <a:pt x="5928" y="1419396"/>
                  <a:pt x="14288" y="1557338"/>
                </a:cubicBezTo>
                <a:cubicBezTo>
                  <a:pt x="15476" y="1576938"/>
                  <a:pt x="21680" y="1596102"/>
                  <a:pt x="28575" y="1614488"/>
                </a:cubicBezTo>
                <a:cubicBezTo>
                  <a:pt x="36053" y="1634430"/>
                  <a:pt x="44770" y="1654307"/>
                  <a:pt x="57150" y="1671638"/>
                </a:cubicBezTo>
                <a:cubicBezTo>
                  <a:pt x="85136" y="1710819"/>
                  <a:pt x="121225" y="1726559"/>
                  <a:pt x="157163" y="1757363"/>
                </a:cubicBezTo>
                <a:cubicBezTo>
                  <a:pt x="172504" y="1770512"/>
                  <a:pt x="183583" y="1788481"/>
                  <a:pt x="200025" y="1800225"/>
                </a:cubicBezTo>
                <a:cubicBezTo>
                  <a:pt x="244413" y="1831931"/>
                  <a:pt x="264471" y="1828844"/>
                  <a:pt x="314325" y="1843088"/>
                </a:cubicBezTo>
                <a:cubicBezTo>
                  <a:pt x="328806" y="1847225"/>
                  <a:pt x="342577" y="1853722"/>
                  <a:pt x="357188" y="1857375"/>
                </a:cubicBezTo>
                <a:cubicBezTo>
                  <a:pt x="380747" y="1863265"/>
                  <a:pt x="405066" y="1865773"/>
                  <a:pt x="428625" y="1871663"/>
                </a:cubicBezTo>
                <a:cubicBezTo>
                  <a:pt x="510215" y="1892060"/>
                  <a:pt x="430673" y="1882426"/>
                  <a:pt x="528638" y="1900238"/>
                </a:cubicBezTo>
                <a:cubicBezTo>
                  <a:pt x="648996" y="1922121"/>
                  <a:pt x="720268" y="1919681"/>
                  <a:pt x="857250" y="1928813"/>
                </a:cubicBezTo>
                <a:cubicBezTo>
                  <a:pt x="995384" y="1938022"/>
                  <a:pt x="1133716" y="1944855"/>
                  <a:pt x="1271588" y="1957388"/>
                </a:cubicBezTo>
                <a:cubicBezTo>
                  <a:pt x="1457600" y="1974298"/>
                  <a:pt x="1376862" y="1963027"/>
                  <a:pt x="1514475" y="1985963"/>
                </a:cubicBezTo>
                <a:cubicBezTo>
                  <a:pt x="1647825" y="1981200"/>
                  <a:pt x="1781606" y="1983403"/>
                  <a:pt x="1914525" y="1971675"/>
                </a:cubicBezTo>
                <a:cubicBezTo>
                  <a:pt x="1979153" y="1965972"/>
                  <a:pt x="2002514" y="1935635"/>
                  <a:pt x="2057400" y="1914525"/>
                </a:cubicBezTo>
                <a:cubicBezTo>
                  <a:pt x="2099570" y="1898306"/>
                  <a:pt x="2145577" y="1891869"/>
                  <a:pt x="2185988" y="1871663"/>
                </a:cubicBezTo>
                <a:cubicBezTo>
                  <a:pt x="2205038" y="1862138"/>
                  <a:pt x="2224646" y="1853655"/>
                  <a:pt x="2243138" y="1843088"/>
                </a:cubicBezTo>
                <a:cubicBezTo>
                  <a:pt x="2287036" y="1818003"/>
                  <a:pt x="2291338" y="1803209"/>
                  <a:pt x="2343150" y="1785938"/>
                </a:cubicBezTo>
                <a:cubicBezTo>
                  <a:pt x="2380407" y="1773519"/>
                  <a:pt x="2420193" y="1769782"/>
                  <a:pt x="2457450" y="1757363"/>
                </a:cubicBezTo>
                <a:lnTo>
                  <a:pt x="2543175" y="1728788"/>
                </a:lnTo>
                <a:cubicBezTo>
                  <a:pt x="2557463" y="1724025"/>
                  <a:pt x="2571427" y="1718153"/>
                  <a:pt x="2586038" y="1714500"/>
                </a:cubicBezTo>
                <a:lnTo>
                  <a:pt x="2643188" y="1700213"/>
                </a:lnTo>
                <a:cubicBezTo>
                  <a:pt x="2806482" y="1591349"/>
                  <a:pt x="2575123" y="1740160"/>
                  <a:pt x="2728913" y="1657350"/>
                </a:cubicBezTo>
                <a:cubicBezTo>
                  <a:pt x="2859185" y="1587203"/>
                  <a:pt x="2873182" y="1570579"/>
                  <a:pt x="2986088" y="1485900"/>
                </a:cubicBezTo>
                <a:cubicBezTo>
                  <a:pt x="3005138" y="1471613"/>
                  <a:pt x="3026400" y="1459876"/>
                  <a:pt x="3043238" y="1443038"/>
                </a:cubicBezTo>
                <a:cubicBezTo>
                  <a:pt x="3168449" y="1317824"/>
                  <a:pt x="3009623" y="1471050"/>
                  <a:pt x="3128963" y="1371600"/>
                </a:cubicBezTo>
                <a:cubicBezTo>
                  <a:pt x="3155492" y="1349493"/>
                  <a:pt x="3179213" y="1311988"/>
                  <a:pt x="3214688" y="1300163"/>
                </a:cubicBezTo>
                <a:cubicBezTo>
                  <a:pt x="3242171" y="1291002"/>
                  <a:pt x="3272087" y="1291945"/>
                  <a:pt x="3300413" y="1285875"/>
                </a:cubicBezTo>
                <a:cubicBezTo>
                  <a:pt x="3549594" y="1232478"/>
                  <a:pt x="3297211" y="1276883"/>
                  <a:pt x="3500438" y="1243013"/>
                </a:cubicBezTo>
                <a:cubicBezTo>
                  <a:pt x="3581400" y="1247775"/>
                  <a:pt x="3662503" y="1250565"/>
                  <a:pt x="3743325" y="1257300"/>
                </a:cubicBezTo>
                <a:cubicBezTo>
                  <a:pt x="3857456" y="1266811"/>
                  <a:pt x="3817470" y="1270905"/>
                  <a:pt x="3914775" y="1285875"/>
                </a:cubicBezTo>
                <a:cubicBezTo>
                  <a:pt x="3952725" y="1291713"/>
                  <a:pt x="3991201" y="1293851"/>
                  <a:pt x="4029075" y="1300163"/>
                </a:cubicBezTo>
                <a:cubicBezTo>
                  <a:pt x="4048444" y="1303391"/>
                  <a:pt x="4066817" y="1311464"/>
                  <a:pt x="4086225" y="1314450"/>
                </a:cubicBezTo>
                <a:cubicBezTo>
                  <a:pt x="4128850" y="1321008"/>
                  <a:pt x="4171950" y="1323975"/>
                  <a:pt x="4214813" y="1328738"/>
                </a:cubicBezTo>
                <a:cubicBezTo>
                  <a:pt x="4367213" y="1323975"/>
                  <a:pt x="4519955" y="1325714"/>
                  <a:pt x="4672013" y="1314450"/>
                </a:cubicBezTo>
                <a:cubicBezTo>
                  <a:pt x="4696231" y="1312656"/>
                  <a:pt x="4624646" y="1303372"/>
                  <a:pt x="4600575" y="1300163"/>
                </a:cubicBezTo>
                <a:cubicBezTo>
                  <a:pt x="4533907" y="1291274"/>
                  <a:pt x="4345715" y="1276543"/>
                  <a:pt x="4286250" y="1271588"/>
                </a:cubicBezTo>
                <a:cubicBezTo>
                  <a:pt x="4257675" y="1262063"/>
                  <a:pt x="4225587" y="1259721"/>
                  <a:pt x="4200525" y="1243013"/>
                </a:cubicBezTo>
                <a:lnTo>
                  <a:pt x="3986213" y="1100138"/>
                </a:lnTo>
                <a:lnTo>
                  <a:pt x="3857625" y="1014413"/>
                </a:lnTo>
                <a:lnTo>
                  <a:pt x="3814763" y="985838"/>
                </a:lnTo>
                <a:cubicBezTo>
                  <a:pt x="3805238" y="971550"/>
                  <a:pt x="3796169" y="956948"/>
                  <a:pt x="3786188" y="942975"/>
                </a:cubicBezTo>
                <a:cubicBezTo>
                  <a:pt x="3697566" y="818905"/>
                  <a:pt x="3782101" y="943989"/>
                  <a:pt x="3714750" y="842963"/>
                </a:cubicBezTo>
                <a:cubicBezTo>
                  <a:pt x="3666539" y="698329"/>
                  <a:pt x="3683865" y="787270"/>
                  <a:pt x="3700463" y="571500"/>
                </a:cubicBezTo>
                <a:cubicBezTo>
                  <a:pt x="3626743" y="350340"/>
                  <a:pt x="3711237" y="578759"/>
                  <a:pt x="3643313" y="442913"/>
                </a:cubicBezTo>
                <a:cubicBezTo>
                  <a:pt x="3636578" y="429442"/>
                  <a:pt x="3635760" y="413521"/>
                  <a:pt x="3629025" y="400050"/>
                </a:cubicBezTo>
                <a:cubicBezTo>
                  <a:pt x="3621346" y="384692"/>
                  <a:pt x="3610431" y="371161"/>
                  <a:pt x="3600450" y="357188"/>
                </a:cubicBezTo>
                <a:cubicBezTo>
                  <a:pt x="3589663" y="342086"/>
                  <a:pt x="3540237" y="279624"/>
                  <a:pt x="3529013" y="257175"/>
                </a:cubicBezTo>
                <a:cubicBezTo>
                  <a:pt x="3517006" y="233161"/>
                  <a:pt x="3507307" y="180060"/>
                  <a:pt x="3500438" y="157163"/>
                </a:cubicBezTo>
                <a:cubicBezTo>
                  <a:pt x="3491783" y="128313"/>
                  <a:pt x="3446801" y="54730"/>
                  <a:pt x="3471863" y="71438"/>
                </a:cubicBezTo>
                <a:lnTo>
                  <a:pt x="3557588" y="128588"/>
                </a:lnTo>
                <a:cubicBezTo>
                  <a:pt x="3547696" y="131885"/>
                  <a:pt x="3462059" y="161647"/>
                  <a:pt x="3457575" y="157163"/>
                </a:cubicBezTo>
                <a:cubicBezTo>
                  <a:pt x="3445433" y="145021"/>
                  <a:pt x="3485079" y="136267"/>
                  <a:pt x="3500438" y="128588"/>
                </a:cubicBezTo>
                <a:cubicBezTo>
                  <a:pt x="3513908" y="121853"/>
                  <a:pt x="3529013" y="119063"/>
                  <a:pt x="3543300" y="114300"/>
                </a:cubicBezTo>
                <a:cubicBezTo>
                  <a:pt x="3548063" y="100013"/>
                  <a:pt x="3564323" y="84908"/>
                  <a:pt x="3557588" y="71438"/>
                </a:cubicBezTo>
                <a:cubicBezTo>
                  <a:pt x="3541259" y="38780"/>
                  <a:pt x="3488192" y="65995"/>
                  <a:pt x="3471863" y="71438"/>
                </a:cubicBezTo>
                <a:cubicBezTo>
                  <a:pt x="3484109" y="79602"/>
                  <a:pt x="3550103" y="115661"/>
                  <a:pt x="3543300" y="142875"/>
                </a:cubicBezTo>
                <a:cubicBezTo>
                  <a:pt x="3539647" y="157486"/>
                  <a:pt x="3515323" y="154873"/>
                  <a:pt x="3500438" y="157163"/>
                </a:cubicBezTo>
                <a:cubicBezTo>
                  <a:pt x="3453132" y="164441"/>
                  <a:pt x="3405188" y="166688"/>
                  <a:pt x="3357563" y="171450"/>
                </a:cubicBezTo>
                <a:lnTo>
                  <a:pt x="3443288" y="200025"/>
                </a:lnTo>
                <a:lnTo>
                  <a:pt x="3314700" y="242888"/>
                </a:lnTo>
                <a:lnTo>
                  <a:pt x="3271838" y="257175"/>
                </a:lnTo>
                <a:cubicBezTo>
                  <a:pt x="3257550" y="252413"/>
                  <a:pt x="3228975" y="257948"/>
                  <a:pt x="3228975" y="242888"/>
                </a:cubicBezTo>
                <a:cubicBezTo>
                  <a:pt x="3228975" y="227827"/>
                  <a:pt x="3258367" y="235335"/>
                  <a:pt x="3271838" y="228600"/>
                </a:cubicBezTo>
                <a:cubicBezTo>
                  <a:pt x="3382618" y="173210"/>
                  <a:pt x="3249832" y="221647"/>
                  <a:pt x="3357563" y="185738"/>
                </a:cubicBezTo>
                <a:cubicBezTo>
                  <a:pt x="3371850" y="176213"/>
                  <a:pt x="3400425" y="174334"/>
                  <a:pt x="3400425" y="157163"/>
                </a:cubicBezTo>
                <a:cubicBezTo>
                  <a:pt x="3400425" y="142103"/>
                  <a:pt x="3372044" y="147012"/>
                  <a:pt x="3357563" y="142875"/>
                </a:cubicBezTo>
                <a:cubicBezTo>
                  <a:pt x="3338682" y="137480"/>
                  <a:pt x="3319463" y="133350"/>
                  <a:pt x="3300413" y="128588"/>
                </a:cubicBezTo>
                <a:cubicBezTo>
                  <a:pt x="3314700" y="123825"/>
                  <a:pt x="3343275" y="99240"/>
                  <a:pt x="3343275" y="114300"/>
                </a:cubicBezTo>
                <a:cubicBezTo>
                  <a:pt x="3343275" y="131471"/>
                  <a:pt x="3315771" y="135196"/>
                  <a:pt x="3300413" y="142875"/>
                </a:cubicBezTo>
                <a:cubicBezTo>
                  <a:pt x="3286942" y="149610"/>
                  <a:pt x="3246901" y="167812"/>
                  <a:pt x="3257550" y="157163"/>
                </a:cubicBezTo>
                <a:cubicBezTo>
                  <a:pt x="3281834" y="132879"/>
                  <a:pt x="3314700" y="119063"/>
                  <a:pt x="3343275" y="100013"/>
                </a:cubicBezTo>
                <a:cubicBezTo>
                  <a:pt x="3398668" y="63084"/>
                  <a:pt x="3369848" y="76868"/>
                  <a:pt x="3429000" y="57150"/>
                </a:cubicBezTo>
                <a:cubicBezTo>
                  <a:pt x="3462338" y="61913"/>
                  <a:pt x="3498239" y="57761"/>
                  <a:pt x="3529013" y="71438"/>
                </a:cubicBezTo>
                <a:cubicBezTo>
                  <a:pt x="3544704" y="78412"/>
                  <a:pt x="3561753" y="97641"/>
                  <a:pt x="3557588" y="114300"/>
                </a:cubicBezTo>
                <a:cubicBezTo>
                  <a:pt x="3553935" y="128911"/>
                  <a:pt x="3529013" y="123825"/>
                  <a:pt x="3514725" y="128588"/>
                </a:cubicBezTo>
                <a:cubicBezTo>
                  <a:pt x="3500438" y="123825"/>
                  <a:pt x="3484394" y="122654"/>
                  <a:pt x="3471863" y="114300"/>
                </a:cubicBezTo>
                <a:cubicBezTo>
                  <a:pt x="3377074" y="51107"/>
                  <a:pt x="3479622" y="89605"/>
                  <a:pt x="3386138" y="42863"/>
                </a:cubicBezTo>
                <a:cubicBezTo>
                  <a:pt x="3267833" y="-16290"/>
                  <a:pt x="3423248" y="81891"/>
                  <a:pt x="3300413" y="0"/>
                </a:cubicBezTo>
                <a:cubicBezTo>
                  <a:pt x="3295650" y="14288"/>
                  <a:pt x="3288415" y="27978"/>
                  <a:pt x="3286125" y="42863"/>
                </a:cubicBezTo>
                <a:cubicBezTo>
                  <a:pt x="3278847" y="90169"/>
                  <a:pt x="3291277" y="142001"/>
                  <a:pt x="3271838" y="185738"/>
                </a:cubicBezTo>
                <a:cubicBezTo>
                  <a:pt x="3265721" y="199501"/>
                  <a:pt x="3243263" y="176213"/>
                  <a:pt x="3228975" y="171450"/>
                </a:cubicBezTo>
                <a:cubicBezTo>
                  <a:pt x="3325349" y="75076"/>
                  <a:pt x="3276362" y="98504"/>
                  <a:pt x="3357563" y="71438"/>
                </a:cubicBezTo>
                <a:cubicBezTo>
                  <a:pt x="3391881" y="80017"/>
                  <a:pt x="3432908" y="83466"/>
                  <a:pt x="3457575" y="114300"/>
                </a:cubicBezTo>
                <a:cubicBezTo>
                  <a:pt x="3466983" y="126060"/>
                  <a:pt x="3467100" y="142875"/>
                  <a:pt x="3471863" y="157163"/>
                </a:cubicBezTo>
                <a:cubicBezTo>
                  <a:pt x="3467100" y="171450"/>
                  <a:pt x="3466983" y="188265"/>
                  <a:pt x="3457575" y="200025"/>
                </a:cubicBezTo>
                <a:cubicBezTo>
                  <a:pt x="3437432" y="225204"/>
                  <a:pt x="3400086" y="233476"/>
                  <a:pt x="3371850" y="242888"/>
                </a:cubicBezTo>
                <a:cubicBezTo>
                  <a:pt x="3309938" y="238125"/>
                  <a:pt x="3241653" y="256370"/>
                  <a:pt x="3186113" y="228600"/>
                </a:cubicBezTo>
                <a:cubicBezTo>
                  <a:pt x="3164393" y="217740"/>
                  <a:pt x="3194510" y="180722"/>
                  <a:pt x="3200400" y="157163"/>
                </a:cubicBezTo>
                <a:cubicBezTo>
                  <a:pt x="3204053" y="142552"/>
                  <a:pt x="3206334" y="126831"/>
                  <a:pt x="3214688" y="114300"/>
                </a:cubicBezTo>
                <a:cubicBezTo>
                  <a:pt x="3236690" y="81297"/>
                  <a:pt x="3268785" y="63948"/>
                  <a:pt x="3300413" y="42863"/>
                </a:cubicBezTo>
                <a:cubicBezTo>
                  <a:pt x="3458930" y="60475"/>
                  <a:pt x="3388091" y="43513"/>
                  <a:pt x="3514725" y="85725"/>
                </a:cubicBezTo>
                <a:lnTo>
                  <a:pt x="3471863" y="71438"/>
                </a:lnTo>
                <a:lnTo>
                  <a:pt x="3429000" y="57150"/>
                </a:lnTo>
                <a:lnTo>
                  <a:pt x="3471863" y="71438"/>
                </a:lnTo>
                <a:lnTo>
                  <a:pt x="3514725" y="85725"/>
                </a:lnTo>
                <a:cubicBezTo>
                  <a:pt x="3529013" y="90488"/>
                  <a:pt x="3572199" y="103666"/>
                  <a:pt x="3557588" y="100013"/>
                </a:cubicBezTo>
                <a:cubicBezTo>
                  <a:pt x="3538538" y="95250"/>
                  <a:pt x="3519246" y="91368"/>
                  <a:pt x="3500438" y="85725"/>
                </a:cubicBezTo>
                <a:cubicBezTo>
                  <a:pt x="3471588" y="77070"/>
                  <a:pt x="3414713" y="57150"/>
                  <a:pt x="3414713" y="57150"/>
                </a:cubicBezTo>
                <a:cubicBezTo>
                  <a:pt x="3376613" y="61913"/>
                  <a:pt x="3333338" y="51683"/>
                  <a:pt x="3300413" y="71438"/>
                </a:cubicBezTo>
                <a:cubicBezTo>
                  <a:pt x="3285689" y="80273"/>
                  <a:pt x="3327916" y="92334"/>
                  <a:pt x="3343275" y="100013"/>
                </a:cubicBezTo>
                <a:cubicBezTo>
                  <a:pt x="3383171" y="119961"/>
                  <a:pt x="3449300" y="123324"/>
                  <a:pt x="3486150" y="128588"/>
                </a:cubicBezTo>
                <a:cubicBezTo>
                  <a:pt x="3375364" y="202445"/>
                  <a:pt x="3433005" y="174878"/>
                  <a:pt x="3314700" y="214313"/>
                </a:cubicBezTo>
                <a:lnTo>
                  <a:pt x="3271838" y="228600"/>
                </a:lnTo>
                <a:cubicBezTo>
                  <a:pt x="3252788" y="223838"/>
                  <a:pt x="3224791" y="231151"/>
                  <a:pt x="3214688" y="214313"/>
                </a:cubicBezTo>
                <a:cubicBezTo>
                  <a:pt x="3204585" y="197475"/>
                  <a:pt x="3223581" y="176044"/>
                  <a:pt x="3228975" y="157163"/>
                </a:cubicBezTo>
                <a:cubicBezTo>
                  <a:pt x="3233112" y="142682"/>
                  <a:pt x="3231008" y="123054"/>
                  <a:pt x="3243263" y="114300"/>
                </a:cubicBezTo>
                <a:cubicBezTo>
                  <a:pt x="3267773" y="96793"/>
                  <a:pt x="3303926" y="102433"/>
                  <a:pt x="3328988" y="85725"/>
                </a:cubicBezTo>
                <a:lnTo>
                  <a:pt x="3414713" y="28575"/>
                </a:lnTo>
                <a:cubicBezTo>
                  <a:pt x="3480217" y="126831"/>
                  <a:pt x="3461003" y="81719"/>
                  <a:pt x="3486150" y="157163"/>
                </a:cubicBezTo>
                <a:cubicBezTo>
                  <a:pt x="3481388" y="171450"/>
                  <a:pt x="3481271" y="188265"/>
                  <a:pt x="3471863" y="200025"/>
                </a:cubicBezTo>
                <a:cubicBezTo>
                  <a:pt x="3461136" y="213434"/>
                  <a:pt x="3442192" y="217607"/>
                  <a:pt x="3429000" y="228600"/>
                </a:cubicBezTo>
                <a:cubicBezTo>
                  <a:pt x="3413478" y="241535"/>
                  <a:pt x="3400425" y="257175"/>
                  <a:pt x="3386138" y="271463"/>
                </a:cubicBezTo>
                <a:cubicBezTo>
                  <a:pt x="3176726" y="252425"/>
                  <a:pt x="3213618" y="308594"/>
                  <a:pt x="3243263" y="71438"/>
                </a:cubicBezTo>
                <a:cubicBezTo>
                  <a:pt x="3245131" y="56494"/>
                  <a:pt x="3252788" y="42863"/>
                  <a:pt x="3257550" y="28575"/>
                </a:cubicBezTo>
                <a:cubicBezTo>
                  <a:pt x="3436671" y="73357"/>
                  <a:pt x="3211715" y="3501"/>
                  <a:pt x="3343275" y="85725"/>
                </a:cubicBezTo>
                <a:cubicBezTo>
                  <a:pt x="3368817" y="101689"/>
                  <a:pt x="3400425" y="104775"/>
                  <a:pt x="3429000" y="114300"/>
                </a:cubicBezTo>
                <a:cubicBezTo>
                  <a:pt x="3508291" y="140731"/>
                  <a:pt x="3456914" y="126719"/>
                  <a:pt x="3586163" y="142875"/>
                </a:cubicBezTo>
                <a:cubicBezTo>
                  <a:pt x="3470724" y="162116"/>
                  <a:pt x="3527924" y="148002"/>
                  <a:pt x="3414713" y="185738"/>
                </a:cubicBezTo>
                <a:cubicBezTo>
                  <a:pt x="3414708" y="185740"/>
                  <a:pt x="3328993" y="214309"/>
                  <a:pt x="3328988" y="214313"/>
                </a:cubicBezTo>
                <a:lnTo>
                  <a:pt x="3243263" y="271463"/>
                </a:lnTo>
                <a:cubicBezTo>
                  <a:pt x="3196983" y="240610"/>
                  <a:pt x="3173289" y="243898"/>
                  <a:pt x="3214688" y="171450"/>
                </a:cubicBezTo>
                <a:cubicBezTo>
                  <a:pt x="3227929" y="148278"/>
                  <a:pt x="3317721" y="119933"/>
                  <a:pt x="3328988" y="114300"/>
                </a:cubicBezTo>
                <a:cubicBezTo>
                  <a:pt x="3344346" y="106621"/>
                  <a:pt x="3356159" y="92699"/>
                  <a:pt x="3371850" y="85725"/>
                </a:cubicBezTo>
                <a:cubicBezTo>
                  <a:pt x="3399375" y="73492"/>
                  <a:pt x="3457575" y="57150"/>
                  <a:pt x="3457575" y="57150"/>
                </a:cubicBezTo>
                <a:cubicBezTo>
                  <a:pt x="3525056" y="74021"/>
                  <a:pt x="3538538" y="42863"/>
                  <a:pt x="3529013" y="4286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Scenario         in    Nepal</a:t>
            </a:r>
          </a:p>
        </p:txBody>
      </p:sp>
    </p:spTree>
    <p:extLst>
      <p:ext uri="{BB962C8B-B14F-4D97-AF65-F5344CB8AC3E}">
        <p14:creationId xmlns:p14="http://schemas.microsoft.com/office/powerpoint/2010/main" val="411975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850A0D-80C5-3F49-B008-1B576D2EE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073" b="29706"/>
          <a:stretch/>
        </p:blipFill>
        <p:spPr>
          <a:xfrm>
            <a:off x="5221324" y="78171"/>
            <a:ext cx="6101461" cy="6701657"/>
          </a:xfr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48A21C3-2008-4B4F-9298-381FAFC907CC}"/>
                  </a:ext>
                </a:extLst>
              </p14:cNvPr>
              <p14:cNvContentPartPr/>
              <p14:nvPr/>
            </p14:nvContentPartPr>
            <p14:xfrm>
              <a:off x="5730332" y="3553856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48A21C3-2008-4B4F-9298-381FAFC907C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12692" y="353621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BFEF89E-C5FC-7C42-A45D-2357C034A504}"/>
                  </a:ext>
                </a:extLst>
              </p14:cNvPr>
              <p14:cNvContentPartPr/>
              <p14:nvPr/>
            </p14:nvContentPartPr>
            <p14:xfrm>
              <a:off x="6485252" y="2772296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BFEF89E-C5FC-7C42-A45D-2357C034A50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67252" y="275465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C333230-A075-2545-ABA7-3F31377CF877}"/>
                  </a:ext>
                </a:extLst>
              </p14:cNvPr>
              <p14:cNvContentPartPr/>
              <p14:nvPr/>
            </p14:nvContentPartPr>
            <p14:xfrm>
              <a:off x="4374401" y="2112923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C333230-A075-2545-ABA7-3F31377CF87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56761" y="209528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DEE4F61-508A-3046-99F7-10F712B6F38C}"/>
                  </a:ext>
                </a:extLst>
              </p14:cNvPr>
              <p14:cNvContentPartPr/>
              <p14:nvPr/>
            </p14:nvContentPartPr>
            <p14:xfrm>
              <a:off x="5320292" y="162713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DEE4F61-508A-3046-99F7-10F712B6F38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02292" y="160913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60C5F79-6101-8B40-BB07-F8C779BDA106}"/>
                  </a:ext>
                </a:extLst>
              </p14:cNvPr>
              <p14:cNvContentPartPr/>
              <p14:nvPr/>
            </p14:nvContentPartPr>
            <p14:xfrm>
              <a:off x="4817012" y="211097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60C5F79-6101-8B40-BB07-F8C779BDA10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99372" y="209333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441E43F-236C-B447-8DBD-8DE5DA741736}"/>
                  </a:ext>
                </a:extLst>
              </p14:cNvPr>
              <p14:cNvContentPartPr/>
              <p14:nvPr/>
            </p14:nvContentPartPr>
            <p14:xfrm>
              <a:off x="7197692" y="6601616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441E43F-236C-B447-8DBD-8DE5DA74173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180052" y="6583616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Freeform 13">
            <a:extLst>
              <a:ext uri="{FF2B5EF4-FFF2-40B4-BE49-F238E27FC236}">
                <a16:creationId xmlns:a16="http://schemas.microsoft.com/office/drawing/2014/main" id="{FEE5D36E-FA2C-B94C-93FC-24AEFCAB417D}"/>
              </a:ext>
            </a:extLst>
          </p:cNvPr>
          <p:cNvSpPr/>
          <p:nvPr/>
        </p:nvSpPr>
        <p:spPr>
          <a:xfrm>
            <a:off x="1243011" y="2243135"/>
            <a:ext cx="2471739" cy="2371725"/>
          </a:xfrm>
          <a:custGeom>
            <a:avLst/>
            <a:gdLst>
              <a:gd name="connsiteX0" fmla="*/ 3529013 w 4676945"/>
              <a:gd name="connsiteY0" fmla="*/ 42863 h 1985963"/>
              <a:gd name="connsiteX1" fmla="*/ 3400425 w 4676945"/>
              <a:gd name="connsiteY1" fmla="*/ 57150 h 1985963"/>
              <a:gd name="connsiteX2" fmla="*/ 2128838 w 4676945"/>
              <a:gd name="connsiteY2" fmla="*/ 28575 h 1985963"/>
              <a:gd name="connsiteX3" fmla="*/ 1614488 w 4676945"/>
              <a:gd name="connsiteY3" fmla="*/ 42863 h 1985963"/>
              <a:gd name="connsiteX4" fmla="*/ 1457325 w 4676945"/>
              <a:gd name="connsiteY4" fmla="*/ 71438 h 1985963"/>
              <a:gd name="connsiteX5" fmla="*/ 1371600 w 4676945"/>
              <a:gd name="connsiteY5" fmla="*/ 100013 h 1985963"/>
              <a:gd name="connsiteX6" fmla="*/ 1314450 w 4676945"/>
              <a:gd name="connsiteY6" fmla="*/ 114300 h 1985963"/>
              <a:gd name="connsiteX7" fmla="*/ 1243013 w 4676945"/>
              <a:gd name="connsiteY7" fmla="*/ 142875 h 1985963"/>
              <a:gd name="connsiteX8" fmla="*/ 1185863 w 4676945"/>
              <a:gd name="connsiteY8" fmla="*/ 171450 h 1985963"/>
              <a:gd name="connsiteX9" fmla="*/ 1071563 w 4676945"/>
              <a:gd name="connsiteY9" fmla="*/ 200025 h 1985963"/>
              <a:gd name="connsiteX10" fmla="*/ 928688 w 4676945"/>
              <a:gd name="connsiteY10" fmla="*/ 257175 h 1985963"/>
              <a:gd name="connsiteX11" fmla="*/ 828675 w 4676945"/>
              <a:gd name="connsiteY11" fmla="*/ 285750 h 1985963"/>
              <a:gd name="connsiteX12" fmla="*/ 771525 w 4676945"/>
              <a:gd name="connsiteY12" fmla="*/ 300038 h 1985963"/>
              <a:gd name="connsiteX13" fmla="*/ 614363 w 4676945"/>
              <a:gd name="connsiteY13" fmla="*/ 357188 h 1985963"/>
              <a:gd name="connsiteX14" fmla="*/ 428625 w 4676945"/>
              <a:gd name="connsiteY14" fmla="*/ 485775 h 1985963"/>
              <a:gd name="connsiteX15" fmla="*/ 357188 w 4676945"/>
              <a:gd name="connsiteY15" fmla="*/ 542925 h 1985963"/>
              <a:gd name="connsiteX16" fmla="*/ 214313 w 4676945"/>
              <a:gd name="connsiteY16" fmla="*/ 671513 h 1985963"/>
              <a:gd name="connsiteX17" fmla="*/ 128588 w 4676945"/>
              <a:gd name="connsiteY17" fmla="*/ 785813 h 1985963"/>
              <a:gd name="connsiteX18" fmla="*/ 71438 w 4676945"/>
              <a:gd name="connsiteY18" fmla="*/ 900113 h 1985963"/>
              <a:gd name="connsiteX19" fmla="*/ 42863 w 4676945"/>
              <a:gd name="connsiteY19" fmla="*/ 957263 h 1985963"/>
              <a:gd name="connsiteX20" fmla="*/ 0 w 4676945"/>
              <a:gd name="connsiteY20" fmla="*/ 1143000 h 1985963"/>
              <a:gd name="connsiteX21" fmla="*/ 14288 w 4676945"/>
              <a:gd name="connsiteY21" fmla="*/ 1557338 h 1985963"/>
              <a:gd name="connsiteX22" fmla="*/ 28575 w 4676945"/>
              <a:gd name="connsiteY22" fmla="*/ 1614488 h 1985963"/>
              <a:gd name="connsiteX23" fmla="*/ 57150 w 4676945"/>
              <a:gd name="connsiteY23" fmla="*/ 1671638 h 1985963"/>
              <a:gd name="connsiteX24" fmla="*/ 157163 w 4676945"/>
              <a:gd name="connsiteY24" fmla="*/ 1757363 h 1985963"/>
              <a:gd name="connsiteX25" fmla="*/ 200025 w 4676945"/>
              <a:gd name="connsiteY25" fmla="*/ 1800225 h 1985963"/>
              <a:gd name="connsiteX26" fmla="*/ 314325 w 4676945"/>
              <a:gd name="connsiteY26" fmla="*/ 1843088 h 1985963"/>
              <a:gd name="connsiteX27" fmla="*/ 357188 w 4676945"/>
              <a:gd name="connsiteY27" fmla="*/ 1857375 h 1985963"/>
              <a:gd name="connsiteX28" fmla="*/ 428625 w 4676945"/>
              <a:gd name="connsiteY28" fmla="*/ 1871663 h 1985963"/>
              <a:gd name="connsiteX29" fmla="*/ 528638 w 4676945"/>
              <a:gd name="connsiteY29" fmla="*/ 1900238 h 1985963"/>
              <a:gd name="connsiteX30" fmla="*/ 857250 w 4676945"/>
              <a:gd name="connsiteY30" fmla="*/ 1928813 h 1985963"/>
              <a:gd name="connsiteX31" fmla="*/ 1271588 w 4676945"/>
              <a:gd name="connsiteY31" fmla="*/ 1957388 h 1985963"/>
              <a:gd name="connsiteX32" fmla="*/ 1514475 w 4676945"/>
              <a:gd name="connsiteY32" fmla="*/ 1985963 h 1985963"/>
              <a:gd name="connsiteX33" fmla="*/ 1914525 w 4676945"/>
              <a:gd name="connsiteY33" fmla="*/ 1971675 h 1985963"/>
              <a:gd name="connsiteX34" fmla="*/ 2057400 w 4676945"/>
              <a:gd name="connsiteY34" fmla="*/ 1914525 h 1985963"/>
              <a:gd name="connsiteX35" fmla="*/ 2185988 w 4676945"/>
              <a:gd name="connsiteY35" fmla="*/ 1871663 h 1985963"/>
              <a:gd name="connsiteX36" fmla="*/ 2243138 w 4676945"/>
              <a:gd name="connsiteY36" fmla="*/ 1843088 h 1985963"/>
              <a:gd name="connsiteX37" fmla="*/ 2343150 w 4676945"/>
              <a:gd name="connsiteY37" fmla="*/ 1785938 h 1985963"/>
              <a:gd name="connsiteX38" fmla="*/ 2457450 w 4676945"/>
              <a:gd name="connsiteY38" fmla="*/ 1757363 h 1985963"/>
              <a:gd name="connsiteX39" fmla="*/ 2543175 w 4676945"/>
              <a:gd name="connsiteY39" fmla="*/ 1728788 h 1985963"/>
              <a:gd name="connsiteX40" fmla="*/ 2586038 w 4676945"/>
              <a:gd name="connsiteY40" fmla="*/ 1714500 h 1985963"/>
              <a:gd name="connsiteX41" fmla="*/ 2643188 w 4676945"/>
              <a:gd name="connsiteY41" fmla="*/ 1700213 h 1985963"/>
              <a:gd name="connsiteX42" fmla="*/ 2728913 w 4676945"/>
              <a:gd name="connsiteY42" fmla="*/ 1657350 h 1985963"/>
              <a:gd name="connsiteX43" fmla="*/ 2986088 w 4676945"/>
              <a:gd name="connsiteY43" fmla="*/ 1485900 h 1985963"/>
              <a:gd name="connsiteX44" fmla="*/ 3043238 w 4676945"/>
              <a:gd name="connsiteY44" fmla="*/ 1443038 h 1985963"/>
              <a:gd name="connsiteX45" fmla="*/ 3128963 w 4676945"/>
              <a:gd name="connsiteY45" fmla="*/ 1371600 h 1985963"/>
              <a:gd name="connsiteX46" fmla="*/ 3214688 w 4676945"/>
              <a:gd name="connsiteY46" fmla="*/ 1300163 h 1985963"/>
              <a:gd name="connsiteX47" fmla="*/ 3300413 w 4676945"/>
              <a:gd name="connsiteY47" fmla="*/ 1285875 h 1985963"/>
              <a:gd name="connsiteX48" fmla="*/ 3500438 w 4676945"/>
              <a:gd name="connsiteY48" fmla="*/ 1243013 h 1985963"/>
              <a:gd name="connsiteX49" fmla="*/ 3743325 w 4676945"/>
              <a:gd name="connsiteY49" fmla="*/ 1257300 h 1985963"/>
              <a:gd name="connsiteX50" fmla="*/ 3914775 w 4676945"/>
              <a:gd name="connsiteY50" fmla="*/ 1285875 h 1985963"/>
              <a:gd name="connsiteX51" fmla="*/ 4029075 w 4676945"/>
              <a:gd name="connsiteY51" fmla="*/ 1300163 h 1985963"/>
              <a:gd name="connsiteX52" fmla="*/ 4086225 w 4676945"/>
              <a:gd name="connsiteY52" fmla="*/ 1314450 h 1985963"/>
              <a:gd name="connsiteX53" fmla="*/ 4214813 w 4676945"/>
              <a:gd name="connsiteY53" fmla="*/ 1328738 h 1985963"/>
              <a:gd name="connsiteX54" fmla="*/ 4672013 w 4676945"/>
              <a:gd name="connsiteY54" fmla="*/ 1314450 h 1985963"/>
              <a:gd name="connsiteX55" fmla="*/ 4600575 w 4676945"/>
              <a:gd name="connsiteY55" fmla="*/ 1300163 h 1985963"/>
              <a:gd name="connsiteX56" fmla="*/ 4286250 w 4676945"/>
              <a:gd name="connsiteY56" fmla="*/ 1271588 h 1985963"/>
              <a:gd name="connsiteX57" fmla="*/ 4200525 w 4676945"/>
              <a:gd name="connsiteY57" fmla="*/ 1243013 h 1985963"/>
              <a:gd name="connsiteX58" fmla="*/ 3986213 w 4676945"/>
              <a:gd name="connsiteY58" fmla="*/ 1100138 h 1985963"/>
              <a:gd name="connsiteX59" fmla="*/ 3857625 w 4676945"/>
              <a:gd name="connsiteY59" fmla="*/ 1014413 h 1985963"/>
              <a:gd name="connsiteX60" fmla="*/ 3814763 w 4676945"/>
              <a:gd name="connsiteY60" fmla="*/ 985838 h 1985963"/>
              <a:gd name="connsiteX61" fmla="*/ 3786188 w 4676945"/>
              <a:gd name="connsiteY61" fmla="*/ 942975 h 1985963"/>
              <a:gd name="connsiteX62" fmla="*/ 3714750 w 4676945"/>
              <a:gd name="connsiteY62" fmla="*/ 842963 h 1985963"/>
              <a:gd name="connsiteX63" fmla="*/ 3700463 w 4676945"/>
              <a:gd name="connsiteY63" fmla="*/ 571500 h 1985963"/>
              <a:gd name="connsiteX64" fmla="*/ 3643313 w 4676945"/>
              <a:gd name="connsiteY64" fmla="*/ 442913 h 1985963"/>
              <a:gd name="connsiteX65" fmla="*/ 3629025 w 4676945"/>
              <a:gd name="connsiteY65" fmla="*/ 400050 h 1985963"/>
              <a:gd name="connsiteX66" fmla="*/ 3600450 w 4676945"/>
              <a:gd name="connsiteY66" fmla="*/ 357188 h 1985963"/>
              <a:gd name="connsiteX67" fmla="*/ 3529013 w 4676945"/>
              <a:gd name="connsiteY67" fmla="*/ 257175 h 1985963"/>
              <a:gd name="connsiteX68" fmla="*/ 3500438 w 4676945"/>
              <a:gd name="connsiteY68" fmla="*/ 157163 h 1985963"/>
              <a:gd name="connsiteX69" fmla="*/ 3471863 w 4676945"/>
              <a:gd name="connsiteY69" fmla="*/ 71438 h 1985963"/>
              <a:gd name="connsiteX70" fmla="*/ 3557588 w 4676945"/>
              <a:gd name="connsiteY70" fmla="*/ 128588 h 1985963"/>
              <a:gd name="connsiteX71" fmla="*/ 3457575 w 4676945"/>
              <a:gd name="connsiteY71" fmla="*/ 157163 h 1985963"/>
              <a:gd name="connsiteX72" fmla="*/ 3500438 w 4676945"/>
              <a:gd name="connsiteY72" fmla="*/ 128588 h 1985963"/>
              <a:gd name="connsiteX73" fmla="*/ 3543300 w 4676945"/>
              <a:gd name="connsiteY73" fmla="*/ 114300 h 1985963"/>
              <a:gd name="connsiteX74" fmla="*/ 3557588 w 4676945"/>
              <a:gd name="connsiteY74" fmla="*/ 71438 h 1985963"/>
              <a:gd name="connsiteX75" fmla="*/ 3471863 w 4676945"/>
              <a:gd name="connsiteY75" fmla="*/ 71438 h 1985963"/>
              <a:gd name="connsiteX76" fmla="*/ 3543300 w 4676945"/>
              <a:gd name="connsiteY76" fmla="*/ 142875 h 1985963"/>
              <a:gd name="connsiteX77" fmla="*/ 3500438 w 4676945"/>
              <a:gd name="connsiteY77" fmla="*/ 157163 h 1985963"/>
              <a:gd name="connsiteX78" fmla="*/ 3357563 w 4676945"/>
              <a:gd name="connsiteY78" fmla="*/ 171450 h 1985963"/>
              <a:gd name="connsiteX79" fmla="*/ 3443288 w 4676945"/>
              <a:gd name="connsiteY79" fmla="*/ 200025 h 1985963"/>
              <a:gd name="connsiteX80" fmla="*/ 3314700 w 4676945"/>
              <a:gd name="connsiteY80" fmla="*/ 242888 h 1985963"/>
              <a:gd name="connsiteX81" fmla="*/ 3271838 w 4676945"/>
              <a:gd name="connsiteY81" fmla="*/ 257175 h 1985963"/>
              <a:gd name="connsiteX82" fmla="*/ 3228975 w 4676945"/>
              <a:gd name="connsiteY82" fmla="*/ 242888 h 1985963"/>
              <a:gd name="connsiteX83" fmla="*/ 3271838 w 4676945"/>
              <a:gd name="connsiteY83" fmla="*/ 228600 h 1985963"/>
              <a:gd name="connsiteX84" fmla="*/ 3357563 w 4676945"/>
              <a:gd name="connsiteY84" fmla="*/ 185738 h 1985963"/>
              <a:gd name="connsiteX85" fmla="*/ 3400425 w 4676945"/>
              <a:gd name="connsiteY85" fmla="*/ 157163 h 1985963"/>
              <a:gd name="connsiteX86" fmla="*/ 3357563 w 4676945"/>
              <a:gd name="connsiteY86" fmla="*/ 142875 h 1985963"/>
              <a:gd name="connsiteX87" fmla="*/ 3300413 w 4676945"/>
              <a:gd name="connsiteY87" fmla="*/ 128588 h 1985963"/>
              <a:gd name="connsiteX88" fmla="*/ 3343275 w 4676945"/>
              <a:gd name="connsiteY88" fmla="*/ 114300 h 1985963"/>
              <a:gd name="connsiteX89" fmla="*/ 3300413 w 4676945"/>
              <a:gd name="connsiteY89" fmla="*/ 142875 h 1985963"/>
              <a:gd name="connsiteX90" fmla="*/ 3257550 w 4676945"/>
              <a:gd name="connsiteY90" fmla="*/ 157163 h 1985963"/>
              <a:gd name="connsiteX91" fmla="*/ 3343275 w 4676945"/>
              <a:gd name="connsiteY91" fmla="*/ 100013 h 1985963"/>
              <a:gd name="connsiteX92" fmla="*/ 3429000 w 4676945"/>
              <a:gd name="connsiteY92" fmla="*/ 57150 h 1985963"/>
              <a:gd name="connsiteX93" fmla="*/ 3529013 w 4676945"/>
              <a:gd name="connsiteY93" fmla="*/ 71438 h 1985963"/>
              <a:gd name="connsiteX94" fmla="*/ 3557588 w 4676945"/>
              <a:gd name="connsiteY94" fmla="*/ 114300 h 1985963"/>
              <a:gd name="connsiteX95" fmla="*/ 3514725 w 4676945"/>
              <a:gd name="connsiteY95" fmla="*/ 128588 h 1985963"/>
              <a:gd name="connsiteX96" fmla="*/ 3471863 w 4676945"/>
              <a:gd name="connsiteY96" fmla="*/ 114300 h 1985963"/>
              <a:gd name="connsiteX97" fmla="*/ 3386138 w 4676945"/>
              <a:gd name="connsiteY97" fmla="*/ 42863 h 1985963"/>
              <a:gd name="connsiteX98" fmla="*/ 3300413 w 4676945"/>
              <a:gd name="connsiteY98" fmla="*/ 0 h 1985963"/>
              <a:gd name="connsiteX99" fmla="*/ 3286125 w 4676945"/>
              <a:gd name="connsiteY99" fmla="*/ 42863 h 1985963"/>
              <a:gd name="connsiteX100" fmla="*/ 3271838 w 4676945"/>
              <a:gd name="connsiteY100" fmla="*/ 185738 h 1985963"/>
              <a:gd name="connsiteX101" fmla="*/ 3228975 w 4676945"/>
              <a:gd name="connsiteY101" fmla="*/ 171450 h 1985963"/>
              <a:gd name="connsiteX102" fmla="*/ 3357563 w 4676945"/>
              <a:gd name="connsiteY102" fmla="*/ 71438 h 1985963"/>
              <a:gd name="connsiteX103" fmla="*/ 3457575 w 4676945"/>
              <a:gd name="connsiteY103" fmla="*/ 114300 h 1985963"/>
              <a:gd name="connsiteX104" fmla="*/ 3471863 w 4676945"/>
              <a:gd name="connsiteY104" fmla="*/ 157163 h 1985963"/>
              <a:gd name="connsiteX105" fmla="*/ 3457575 w 4676945"/>
              <a:gd name="connsiteY105" fmla="*/ 200025 h 1985963"/>
              <a:gd name="connsiteX106" fmla="*/ 3371850 w 4676945"/>
              <a:gd name="connsiteY106" fmla="*/ 242888 h 1985963"/>
              <a:gd name="connsiteX107" fmla="*/ 3186113 w 4676945"/>
              <a:gd name="connsiteY107" fmla="*/ 228600 h 1985963"/>
              <a:gd name="connsiteX108" fmla="*/ 3200400 w 4676945"/>
              <a:gd name="connsiteY108" fmla="*/ 157163 h 1985963"/>
              <a:gd name="connsiteX109" fmla="*/ 3214688 w 4676945"/>
              <a:gd name="connsiteY109" fmla="*/ 114300 h 1985963"/>
              <a:gd name="connsiteX110" fmla="*/ 3300413 w 4676945"/>
              <a:gd name="connsiteY110" fmla="*/ 42863 h 1985963"/>
              <a:gd name="connsiteX111" fmla="*/ 3514725 w 4676945"/>
              <a:gd name="connsiteY111" fmla="*/ 85725 h 1985963"/>
              <a:gd name="connsiteX112" fmla="*/ 3471863 w 4676945"/>
              <a:gd name="connsiteY112" fmla="*/ 71438 h 1985963"/>
              <a:gd name="connsiteX113" fmla="*/ 3429000 w 4676945"/>
              <a:gd name="connsiteY113" fmla="*/ 57150 h 1985963"/>
              <a:gd name="connsiteX114" fmla="*/ 3471863 w 4676945"/>
              <a:gd name="connsiteY114" fmla="*/ 71438 h 1985963"/>
              <a:gd name="connsiteX115" fmla="*/ 3514725 w 4676945"/>
              <a:gd name="connsiteY115" fmla="*/ 85725 h 1985963"/>
              <a:gd name="connsiteX116" fmla="*/ 3557588 w 4676945"/>
              <a:gd name="connsiteY116" fmla="*/ 100013 h 1985963"/>
              <a:gd name="connsiteX117" fmla="*/ 3500438 w 4676945"/>
              <a:gd name="connsiteY117" fmla="*/ 85725 h 1985963"/>
              <a:gd name="connsiteX118" fmla="*/ 3414713 w 4676945"/>
              <a:gd name="connsiteY118" fmla="*/ 57150 h 1985963"/>
              <a:gd name="connsiteX119" fmla="*/ 3300413 w 4676945"/>
              <a:gd name="connsiteY119" fmla="*/ 71438 h 1985963"/>
              <a:gd name="connsiteX120" fmla="*/ 3343275 w 4676945"/>
              <a:gd name="connsiteY120" fmla="*/ 100013 h 1985963"/>
              <a:gd name="connsiteX121" fmla="*/ 3486150 w 4676945"/>
              <a:gd name="connsiteY121" fmla="*/ 128588 h 1985963"/>
              <a:gd name="connsiteX122" fmla="*/ 3314700 w 4676945"/>
              <a:gd name="connsiteY122" fmla="*/ 214313 h 1985963"/>
              <a:gd name="connsiteX123" fmla="*/ 3271838 w 4676945"/>
              <a:gd name="connsiteY123" fmla="*/ 228600 h 1985963"/>
              <a:gd name="connsiteX124" fmla="*/ 3214688 w 4676945"/>
              <a:gd name="connsiteY124" fmla="*/ 214313 h 1985963"/>
              <a:gd name="connsiteX125" fmla="*/ 3228975 w 4676945"/>
              <a:gd name="connsiteY125" fmla="*/ 157163 h 1985963"/>
              <a:gd name="connsiteX126" fmla="*/ 3243263 w 4676945"/>
              <a:gd name="connsiteY126" fmla="*/ 114300 h 1985963"/>
              <a:gd name="connsiteX127" fmla="*/ 3328988 w 4676945"/>
              <a:gd name="connsiteY127" fmla="*/ 85725 h 1985963"/>
              <a:gd name="connsiteX128" fmla="*/ 3414713 w 4676945"/>
              <a:gd name="connsiteY128" fmla="*/ 28575 h 1985963"/>
              <a:gd name="connsiteX129" fmla="*/ 3486150 w 4676945"/>
              <a:gd name="connsiteY129" fmla="*/ 157163 h 1985963"/>
              <a:gd name="connsiteX130" fmla="*/ 3471863 w 4676945"/>
              <a:gd name="connsiteY130" fmla="*/ 200025 h 1985963"/>
              <a:gd name="connsiteX131" fmla="*/ 3429000 w 4676945"/>
              <a:gd name="connsiteY131" fmla="*/ 228600 h 1985963"/>
              <a:gd name="connsiteX132" fmla="*/ 3386138 w 4676945"/>
              <a:gd name="connsiteY132" fmla="*/ 271463 h 1985963"/>
              <a:gd name="connsiteX133" fmla="*/ 3243263 w 4676945"/>
              <a:gd name="connsiteY133" fmla="*/ 71438 h 1985963"/>
              <a:gd name="connsiteX134" fmla="*/ 3257550 w 4676945"/>
              <a:gd name="connsiteY134" fmla="*/ 28575 h 1985963"/>
              <a:gd name="connsiteX135" fmla="*/ 3343275 w 4676945"/>
              <a:gd name="connsiteY135" fmla="*/ 85725 h 1985963"/>
              <a:gd name="connsiteX136" fmla="*/ 3429000 w 4676945"/>
              <a:gd name="connsiteY136" fmla="*/ 114300 h 1985963"/>
              <a:gd name="connsiteX137" fmla="*/ 3586163 w 4676945"/>
              <a:gd name="connsiteY137" fmla="*/ 142875 h 1985963"/>
              <a:gd name="connsiteX138" fmla="*/ 3414713 w 4676945"/>
              <a:gd name="connsiteY138" fmla="*/ 185738 h 1985963"/>
              <a:gd name="connsiteX139" fmla="*/ 3328988 w 4676945"/>
              <a:gd name="connsiteY139" fmla="*/ 214313 h 1985963"/>
              <a:gd name="connsiteX140" fmla="*/ 3243263 w 4676945"/>
              <a:gd name="connsiteY140" fmla="*/ 271463 h 1985963"/>
              <a:gd name="connsiteX141" fmla="*/ 3214688 w 4676945"/>
              <a:gd name="connsiteY141" fmla="*/ 171450 h 1985963"/>
              <a:gd name="connsiteX142" fmla="*/ 3328988 w 4676945"/>
              <a:gd name="connsiteY142" fmla="*/ 114300 h 1985963"/>
              <a:gd name="connsiteX143" fmla="*/ 3371850 w 4676945"/>
              <a:gd name="connsiteY143" fmla="*/ 85725 h 1985963"/>
              <a:gd name="connsiteX144" fmla="*/ 3457575 w 4676945"/>
              <a:gd name="connsiteY144" fmla="*/ 57150 h 1985963"/>
              <a:gd name="connsiteX145" fmla="*/ 3529013 w 4676945"/>
              <a:gd name="connsiteY145" fmla="*/ 42863 h 198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4676945" h="1985963">
                <a:moveTo>
                  <a:pt x="3529013" y="42863"/>
                </a:moveTo>
                <a:cubicBezTo>
                  <a:pt x="3519488" y="42863"/>
                  <a:pt x="3443551" y="57150"/>
                  <a:pt x="3400425" y="57150"/>
                </a:cubicBezTo>
                <a:cubicBezTo>
                  <a:pt x="2526412" y="57150"/>
                  <a:pt x="2650588" y="61186"/>
                  <a:pt x="2128838" y="28575"/>
                </a:cubicBezTo>
                <a:lnTo>
                  <a:pt x="1614488" y="42863"/>
                </a:lnTo>
                <a:cubicBezTo>
                  <a:pt x="1601287" y="43492"/>
                  <a:pt x="1476294" y="66265"/>
                  <a:pt x="1457325" y="71438"/>
                </a:cubicBezTo>
                <a:cubicBezTo>
                  <a:pt x="1428266" y="79363"/>
                  <a:pt x="1400821" y="92708"/>
                  <a:pt x="1371600" y="100013"/>
                </a:cubicBezTo>
                <a:cubicBezTo>
                  <a:pt x="1352550" y="104775"/>
                  <a:pt x="1333079" y="108091"/>
                  <a:pt x="1314450" y="114300"/>
                </a:cubicBezTo>
                <a:cubicBezTo>
                  <a:pt x="1290119" y="122410"/>
                  <a:pt x="1266449" y="132459"/>
                  <a:pt x="1243013" y="142875"/>
                </a:cubicBezTo>
                <a:cubicBezTo>
                  <a:pt x="1223550" y="151525"/>
                  <a:pt x="1206069" y="164715"/>
                  <a:pt x="1185863" y="171450"/>
                </a:cubicBezTo>
                <a:cubicBezTo>
                  <a:pt x="1085240" y="204991"/>
                  <a:pt x="1146404" y="167950"/>
                  <a:pt x="1071563" y="200025"/>
                </a:cubicBezTo>
                <a:cubicBezTo>
                  <a:pt x="988786" y="235500"/>
                  <a:pt x="1032760" y="231156"/>
                  <a:pt x="928688" y="257175"/>
                </a:cubicBezTo>
                <a:cubicBezTo>
                  <a:pt x="750028" y="301841"/>
                  <a:pt x="972155" y="244756"/>
                  <a:pt x="828675" y="285750"/>
                </a:cubicBezTo>
                <a:cubicBezTo>
                  <a:pt x="809794" y="291144"/>
                  <a:pt x="790333" y="294395"/>
                  <a:pt x="771525" y="300038"/>
                </a:cubicBezTo>
                <a:cubicBezTo>
                  <a:pt x="738181" y="310041"/>
                  <a:pt x="648449" y="340145"/>
                  <a:pt x="614363" y="357188"/>
                </a:cubicBezTo>
                <a:cubicBezTo>
                  <a:pt x="549472" y="389633"/>
                  <a:pt x="483877" y="443274"/>
                  <a:pt x="428625" y="485775"/>
                </a:cubicBezTo>
                <a:cubicBezTo>
                  <a:pt x="404454" y="504368"/>
                  <a:pt x="382561" y="526010"/>
                  <a:pt x="357188" y="542925"/>
                </a:cubicBezTo>
                <a:cubicBezTo>
                  <a:pt x="295520" y="584036"/>
                  <a:pt x="270392" y="596740"/>
                  <a:pt x="214313" y="671513"/>
                </a:cubicBezTo>
                <a:cubicBezTo>
                  <a:pt x="185738" y="709613"/>
                  <a:pt x="149887" y="743216"/>
                  <a:pt x="128588" y="785813"/>
                </a:cubicBezTo>
                <a:lnTo>
                  <a:pt x="71438" y="900113"/>
                </a:lnTo>
                <a:cubicBezTo>
                  <a:pt x="61913" y="919163"/>
                  <a:pt x="48029" y="936600"/>
                  <a:pt x="42863" y="957263"/>
                </a:cubicBezTo>
                <a:cubicBezTo>
                  <a:pt x="8398" y="1095122"/>
                  <a:pt x="21990" y="1033053"/>
                  <a:pt x="0" y="1143000"/>
                </a:cubicBezTo>
                <a:cubicBezTo>
                  <a:pt x="4763" y="1281113"/>
                  <a:pt x="5928" y="1419396"/>
                  <a:pt x="14288" y="1557338"/>
                </a:cubicBezTo>
                <a:cubicBezTo>
                  <a:pt x="15476" y="1576938"/>
                  <a:pt x="21680" y="1596102"/>
                  <a:pt x="28575" y="1614488"/>
                </a:cubicBezTo>
                <a:cubicBezTo>
                  <a:pt x="36053" y="1634430"/>
                  <a:pt x="44770" y="1654307"/>
                  <a:pt x="57150" y="1671638"/>
                </a:cubicBezTo>
                <a:cubicBezTo>
                  <a:pt x="85136" y="1710819"/>
                  <a:pt x="121225" y="1726559"/>
                  <a:pt x="157163" y="1757363"/>
                </a:cubicBezTo>
                <a:cubicBezTo>
                  <a:pt x="172504" y="1770512"/>
                  <a:pt x="183583" y="1788481"/>
                  <a:pt x="200025" y="1800225"/>
                </a:cubicBezTo>
                <a:cubicBezTo>
                  <a:pt x="244413" y="1831931"/>
                  <a:pt x="264471" y="1828844"/>
                  <a:pt x="314325" y="1843088"/>
                </a:cubicBezTo>
                <a:cubicBezTo>
                  <a:pt x="328806" y="1847225"/>
                  <a:pt x="342577" y="1853722"/>
                  <a:pt x="357188" y="1857375"/>
                </a:cubicBezTo>
                <a:cubicBezTo>
                  <a:pt x="380747" y="1863265"/>
                  <a:pt x="405066" y="1865773"/>
                  <a:pt x="428625" y="1871663"/>
                </a:cubicBezTo>
                <a:cubicBezTo>
                  <a:pt x="510215" y="1892060"/>
                  <a:pt x="430673" y="1882426"/>
                  <a:pt x="528638" y="1900238"/>
                </a:cubicBezTo>
                <a:cubicBezTo>
                  <a:pt x="648996" y="1922121"/>
                  <a:pt x="720268" y="1919681"/>
                  <a:pt x="857250" y="1928813"/>
                </a:cubicBezTo>
                <a:cubicBezTo>
                  <a:pt x="995384" y="1938022"/>
                  <a:pt x="1133716" y="1944855"/>
                  <a:pt x="1271588" y="1957388"/>
                </a:cubicBezTo>
                <a:cubicBezTo>
                  <a:pt x="1457600" y="1974298"/>
                  <a:pt x="1376862" y="1963027"/>
                  <a:pt x="1514475" y="1985963"/>
                </a:cubicBezTo>
                <a:cubicBezTo>
                  <a:pt x="1647825" y="1981200"/>
                  <a:pt x="1781606" y="1983403"/>
                  <a:pt x="1914525" y="1971675"/>
                </a:cubicBezTo>
                <a:cubicBezTo>
                  <a:pt x="1979153" y="1965972"/>
                  <a:pt x="2002514" y="1935635"/>
                  <a:pt x="2057400" y="1914525"/>
                </a:cubicBezTo>
                <a:cubicBezTo>
                  <a:pt x="2099570" y="1898306"/>
                  <a:pt x="2145577" y="1891869"/>
                  <a:pt x="2185988" y="1871663"/>
                </a:cubicBezTo>
                <a:cubicBezTo>
                  <a:pt x="2205038" y="1862138"/>
                  <a:pt x="2224646" y="1853655"/>
                  <a:pt x="2243138" y="1843088"/>
                </a:cubicBezTo>
                <a:cubicBezTo>
                  <a:pt x="2287036" y="1818003"/>
                  <a:pt x="2291338" y="1803209"/>
                  <a:pt x="2343150" y="1785938"/>
                </a:cubicBezTo>
                <a:cubicBezTo>
                  <a:pt x="2380407" y="1773519"/>
                  <a:pt x="2420193" y="1769782"/>
                  <a:pt x="2457450" y="1757363"/>
                </a:cubicBezTo>
                <a:lnTo>
                  <a:pt x="2543175" y="1728788"/>
                </a:lnTo>
                <a:cubicBezTo>
                  <a:pt x="2557463" y="1724025"/>
                  <a:pt x="2571427" y="1718153"/>
                  <a:pt x="2586038" y="1714500"/>
                </a:cubicBezTo>
                <a:lnTo>
                  <a:pt x="2643188" y="1700213"/>
                </a:lnTo>
                <a:cubicBezTo>
                  <a:pt x="2806482" y="1591349"/>
                  <a:pt x="2575123" y="1740160"/>
                  <a:pt x="2728913" y="1657350"/>
                </a:cubicBezTo>
                <a:cubicBezTo>
                  <a:pt x="2859185" y="1587203"/>
                  <a:pt x="2873182" y="1570579"/>
                  <a:pt x="2986088" y="1485900"/>
                </a:cubicBezTo>
                <a:cubicBezTo>
                  <a:pt x="3005138" y="1471613"/>
                  <a:pt x="3026400" y="1459876"/>
                  <a:pt x="3043238" y="1443038"/>
                </a:cubicBezTo>
                <a:cubicBezTo>
                  <a:pt x="3168449" y="1317824"/>
                  <a:pt x="3009623" y="1471050"/>
                  <a:pt x="3128963" y="1371600"/>
                </a:cubicBezTo>
                <a:cubicBezTo>
                  <a:pt x="3155492" y="1349493"/>
                  <a:pt x="3179213" y="1311988"/>
                  <a:pt x="3214688" y="1300163"/>
                </a:cubicBezTo>
                <a:cubicBezTo>
                  <a:pt x="3242171" y="1291002"/>
                  <a:pt x="3272087" y="1291945"/>
                  <a:pt x="3300413" y="1285875"/>
                </a:cubicBezTo>
                <a:cubicBezTo>
                  <a:pt x="3549594" y="1232478"/>
                  <a:pt x="3297211" y="1276883"/>
                  <a:pt x="3500438" y="1243013"/>
                </a:cubicBezTo>
                <a:cubicBezTo>
                  <a:pt x="3581400" y="1247775"/>
                  <a:pt x="3662503" y="1250565"/>
                  <a:pt x="3743325" y="1257300"/>
                </a:cubicBezTo>
                <a:cubicBezTo>
                  <a:pt x="3857456" y="1266811"/>
                  <a:pt x="3817470" y="1270905"/>
                  <a:pt x="3914775" y="1285875"/>
                </a:cubicBezTo>
                <a:cubicBezTo>
                  <a:pt x="3952725" y="1291713"/>
                  <a:pt x="3991201" y="1293851"/>
                  <a:pt x="4029075" y="1300163"/>
                </a:cubicBezTo>
                <a:cubicBezTo>
                  <a:pt x="4048444" y="1303391"/>
                  <a:pt x="4066817" y="1311464"/>
                  <a:pt x="4086225" y="1314450"/>
                </a:cubicBezTo>
                <a:cubicBezTo>
                  <a:pt x="4128850" y="1321008"/>
                  <a:pt x="4171950" y="1323975"/>
                  <a:pt x="4214813" y="1328738"/>
                </a:cubicBezTo>
                <a:cubicBezTo>
                  <a:pt x="4367213" y="1323975"/>
                  <a:pt x="4519955" y="1325714"/>
                  <a:pt x="4672013" y="1314450"/>
                </a:cubicBezTo>
                <a:cubicBezTo>
                  <a:pt x="4696231" y="1312656"/>
                  <a:pt x="4624646" y="1303372"/>
                  <a:pt x="4600575" y="1300163"/>
                </a:cubicBezTo>
                <a:cubicBezTo>
                  <a:pt x="4533907" y="1291274"/>
                  <a:pt x="4345715" y="1276543"/>
                  <a:pt x="4286250" y="1271588"/>
                </a:cubicBezTo>
                <a:cubicBezTo>
                  <a:pt x="4257675" y="1262063"/>
                  <a:pt x="4225587" y="1259721"/>
                  <a:pt x="4200525" y="1243013"/>
                </a:cubicBezTo>
                <a:lnTo>
                  <a:pt x="3986213" y="1100138"/>
                </a:lnTo>
                <a:lnTo>
                  <a:pt x="3857625" y="1014413"/>
                </a:lnTo>
                <a:lnTo>
                  <a:pt x="3814763" y="985838"/>
                </a:lnTo>
                <a:cubicBezTo>
                  <a:pt x="3805238" y="971550"/>
                  <a:pt x="3796169" y="956948"/>
                  <a:pt x="3786188" y="942975"/>
                </a:cubicBezTo>
                <a:cubicBezTo>
                  <a:pt x="3697566" y="818905"/>
                  <a:pt x="3782101" y="943989"/>
                  <a:pt x="3714750" y="842963"/>
                </a:cubicBezTo>
                <a:cubicBezTo>
                  <a:pt x="3666539" y="698329"/>
                  <a:pt x="3683865" y="787270"/>
                  <a:pt x="3700463" y="571500"/>
                </a:cubicBezTo>
                <a:cubicBezTo>
                  <a:pt x="3626743" y="350340"/>
                  <a:pt x="3711237" y="578759"/>
                  <a:pt x="3643313" y="442913"/>
                </a:cubicBezTo>
                <a:cubicBezTo>
                  <a:pt x="3636578" y="429442"/>
                  <a:pt x="3635760" y="413521"/>
                  <a:pt x="3629025" y="400050"/>
                </a:cubicBezTo>
                <a:cubicBezTo>
                  <a:pt x="3621346" y="384692"/>
                  <a:pt x="3610431" y="371161"/>
                  <a:pt x="3600450" y="357188"/>
                </a:cubicBezTo>
                <a:cubicBezTo>
                  <a:pt x="3589663" y="342086"/>
                  <a:pt x="3540237" y="279624"/>
                  <a:pt x="3529013" y="257175"/>
                </a:cubicBezTo>
                <a:cubicBezTo>
                  <a:pt x="3517006" y="233161"/>
                  <a:pt x="3507307" y="180060"/>
                  <a:pt x="3500438" y="157163"/>
                </a:cubicBezTo>
                <a:cubicBezTo>
                  <a:pt x="3491783" y="128313"/>
                  <a:pt x="3446801" y="54730"/>
                  <a:pt x="3471863" y="71438"/>
                </a:cubicBezTo>
                <a:lnTo>
                  <a:pt x="3557588" y="128588"/>
                </a:lnTo>
                <a:cubicBezTo>
                  <a:pt x="3547696" y="131885"/>
                  <a:pt x="3462059" y="161647"/>
                  <a:pt x="3457575" y="157163"/>
                </a:cubicBezTo>
                <a:cubicBezTo>
                  <a:pt x="3445433" y="145021"/>
                  <a:pt x="3485079" y="136267"/>
                  <a:pt x="3500438" y="128588"/>
                </a:cubicBezTo>
                <a:cubicBezTo>
                  <a:pt x="3513908" y="121853"/>
                  <a:pt x="3529013" y="119063"/>
                  <a:pt x="3543300" y="114300"/>
                </a:cubicBezTo>
                <a:cubicBezTo>
                  <a:pt x="3548063" y="100013"/>
                  <a:pt x="3564323" y="84908"/>
                  <a:pt x="3557588" y="71438"/>
                </a:cubicBezTo>
                <a:cubicBezTo>
                  <a:pt x="3541259" y="38780"/>
                  <a:pt x="3488192" y="65995"/>
                  <a:pt x="3471863" y="71438"/>
                </a:cubicBezTo>
                <a:cubicBezTo>
                  <a:pt x="3484109" y="79602"/>
                  <a:pt x="3550103" y="115661"/>
                  <a:pt x="3543300" y="142875"/>
                </a:cubicBezTo>
                <a:cubicBezTo>
                  <a:pt x="3539647" y="157486"/>
                  <a:pt x="3515323" y="154873"/>
                  <a:pt x="3500438" y="157163"/>
                </a:cubicBezTo>
                <a:cubicBezTo>
                  <a:pt x="3453132" y="164441"/>
                  <a:pt x="3405188" y="166688"/>
                  <a:pt x="3357563" y="171450"/>
                </a:cubicBezTo>
                <a:lnTo>
                  <a:pt x="3443288" y="200025"/>
                </a:lnTo>
                <a:lnTo>
                  <a:pt x="3314700" y="242888"/>
                </a:lnTo>
                <a:lnTo>
                  <a:pt x="3271838" y="257175"/>
                </a:lnTo>
                <a:cubicBezTo>
                  <a:pt x="3257550" y="252413"/>
                  <a:pt x="3228975" y="257948"/>
                  <a:pt x="3228975" y="242888"/>
                </a:cubicBezTo>
                <a:cubicBezTo>
                  <a:pt x="3228975" y="227827"/>
                  <a:pt x="3258367" y="235335"/>
                  <a:pt x="3271838" y="228600"/>
                </a:cubicBezTo>
                <a:cubicBezTo>
                  <a:pt x="3382618" y="173210"/>
                  <a:pt x="3249832" y="221647"/>
                  <a:pt x="3357563" y="185738"/>
                </a:cubicBezTo>
                <a:cubicBezTo>
                  <a:pt x="3371850" y="176213"/>
                  <a:pt x="3400425" y="174334"/>
                  <a:pt x="3400425" y="157163"/>
                </a:cubicBezTo>
                <a:cubicBezTo>
                  <a:pt x="3400425" y="142103"/>
                  <a:pt x="3372044" y="147012"/>
                  <a:pt x="3357563" y="142875"/>
                </a:cubicBezTo>
                <a:cubicBezTo>
                  <a:pt x="3338682" y="137480"/>
                  <a:pt x="3319463" y="133350"/>
                  <a:pt x="3300413" y="128588"/>
                </a:cubicBezTo>
                <a:cubicBezTo>
                  <a:pt x="3314700" y="123825"/>
                  <a:pt x="3343275" y="99240"/>
                  <a:pt x="3343275" y="114300"/>
                </a:cubicBezTo>
                <a:cubicBezTo>
                  <a:pt x="3343275" y="131471"/>
                  <a:pt x="3315771" y="135196"/>
                  <a:pt x="3300413" y="142875"/>
                </a:cubicBezTo>
                <a:cubicBezTo>
                  <a:pt x="3286942" y="149610"/>
                  <a:pt x="3246901" y="167812"/>
                  <a:pt x="3257550" y="157163"/>
                </a:cubicBezTo>
                <a:cubicBezTo>
                  <a:pt x="3281834" y="132879"/>
                  <a:pt x="3314700" y="119063"/>
                  <a:pt x="3343275" y="100013"/>
                </a:cubicBezTo>
                <a:cubicBezTo>
                  <a:pt x="3398668" y="63084"/>
                  <a:pt x="3369848" y="76868"/>
                  <a:pt x="3429000" y="57150"/>
                </a:cubicBezTo>
                <a:cubicBezTo>
                  <a:pt x="3462338" y="61913"/>
                  <a:pt x="3498239" y="57761"/>
                  <a:pt x="3529013" y="71438"/>
                </a:cubicBezTo>
                <a:cubicBezTo>
                  <a:pt x="3544704" y="78412"/>
                  <a:pt x="3561753" y="97641"/>
                  <a:pt x="3557588" y="114300"/>
                </a:cubicBezTo>
                <a:cubicBezTo>
                  <a:pt x="3553935" y="128911"/>
                  <a:pt x="3529013" y="123825"/>
                  <a:pt x="3514725" y="128588"/>
                </a:cubicBezTo>
                <a:cubicBezTo>
                  <a:pt x="3500438" y="123825"/>
                  <a:pt x="3484394" y="122654"/>
                  <a:pt x="3471863" y="114300"/>
                </a:cubicBezTo>
                <a:cubicBezTo>
                  <a:pt x="3377074" y="51107"/>
                  <a:pt x="3479622" y="89605"/>
                  <a:pt x="3386138" y="42863"/>
                </a:cubicBezTo>
                <a:cubicBezTo>
                  <a:pt x="3267833" y="-16290"/>
                  <a:pt x="3423248" y="81891"/>
                  <a:pt x="3300413" y="0"/>
                </a:cubicBezTo>
                <a:cubicBezTo>
                  <a:pt x="3295650" y="14288"/>
                  <a:pt x="3288415" y="27978"/>
                  <a:pt x="3286125" y="42863"/>
                </a:cubicBezTo>
                <a:cubicBezTo>
                  <a:pt x="3278847" y="90169"/>
                  <a:pt x="3291277" y="142001"/>
                  <a:pt x="3271838" y="185738"/>
                </a:cubicBezTo>
                <a:cubicBezTo>
                  <a:pt x="3265721" y="199501"/>
                  <a:pt x="3243263" y="176213"/>
                  <a:pt x="3228975" y="171450"/>
                </a:cubicBezTo>
                <a:cubicBezTo>
                  <a:pt x="3325349" y="75076"/>
                  <a:pt x="3276362" y="98504"/>
                  <a:pt x="3357563" y="71438"/>
                </a:cubicBezTo>
                <a:cubicBezTo>
                  <a:pt x="3391881" y="80017"/>
                  <a:pt x="3432908" y="83466"/>
                  <a:pt x="3457575" y="114300"/>
                </a:cubicBezTo>
                <a:cubicBezTo>
                  <a:pt x="3466983" y="126060"/>
                  <a:pt x="3467100" y="142875"/>
                  <a:pt x="3471863" y="157163"/>
                </a:cubicBezTo>
                <a:cubicBezTo>
                  <a:pt x="3467100" y="171450"/>
                  <a:pt x="3466983" y="188265"/>
                  <a:pt x="3457575" y="200025"/>
                </a:cubicBezTo>
                <a:cubicBezTo>
                  <a:pt x="3437432" y="225204"/>
                  <a:pt x="3400086" y="233476"/>
                  <a:pt x="3371850" y="242888"/>
                </a:cubicBezTo>
                <a:cubicBezTo>
                  <a:pt x="3309938" y="238125"/>
                  <a:pt x="3241653" y="256370"/>
                  <a:pt x="3186113" y="228600"/>
                </a:cubicBezTo>
                <a:cubicBezTo>
                  <a:pt x="3164393" y="217740"/>
                  <a:pt x="3194510" y="180722"/>
                  <a:pt x="3200400" y="157163"/>
                </a:cubicBezTo>
                <a:cubicBezTo>
                  <a:pt x="3204053" y="142552"/>
                  <a:pt x="3206334" y="126831"/>
                  <a:pt x="3214688" y="114300"/>
                </a:cubicBezTo>
                <a:cubicBezTo>
                  <a:pt x="3236690" y="81297"/>
                  <a:pt x="3268785" y="63948"/>
                  <a:pt x="3300413" y="42863"/>
                </a:cubicBezTo>
                <a:cubicBezTo>
                  <a:pt x="3458930" y="60475"/>
                  <a:pt x="3388091" y="43513"/>
                  <a:pt x="3514725" y="85725"/>
                </a:cubicBezTo>
                <a:lnTo>
                  <a:pt x="3471863" y="71438"/>
                </a:lnTo>
                <a:lnTo>
                  <a:pt x="3429000" y="57150"/>
                </a:lnTo>
                <a:lnTo>
                  <a:pt x="3471863" y="71438"/>
                </a:lnTo>
                <a:lnTo>
                  <a:pt x="3514725" y="85725"/>
                </a:lnTo>
                <a:cubicBezTo>
                  <a:pt x="3529013" y="90488"/>
                  <a:pt x="3572199" y="103666"/>
                  <a:pt x="3557588" y="100013"/>
                </a:cubicBezTo>
                <a:cubicBezTo>
                  <a:pt x="3538538" y="95250"/>
                  <a:pt x="3519246" y="91368"/>
                  <a:pt x="3500438" y="85725"/>
                </a:cubicBezTo>
                <a:cubicBezTo>
                  <a:pt x="3471588" y="77070"/>
                  <a:pt x="3414713" y="57150"/>
                  <a:pt x="3414713" y="57150"/>
                </a:cubicBezTo>
                <a:cubicBezTo>
                  <a:pt x="3376613" y="61913"/>
                  <a:pt x="3333338" y="51683"/>
                  <a:pt x="3300413" y="71438"/>
                </a:cubicBezTo>
                <a:cubicBezTo>
                  <a:pt x="3285689" y="80273"/>
                  <a:pt x="3327916" y="92334"/>
                  <a:pt x="3343275" y="100013"/>
                </a:cubicBezTo>
                <a:cubicBezTo>
                  <a:pt x="3383171" y="119961"/>
                  <a:pt x="3449300" y="123324"/>
                  <a:pt x="3486150" y="128588"/>
                </a:cubicBezTo>
                <a:cubicBezTo>
                  <a:pt x="3375364" y="202445"/>
                  <a:pt x="3433005" y="174878"/>
                  <a:pt x="3314700" y="214313"/>
                </a:cubicBezTo>
                <a:lnTo>
                  <a:pt x="3271838" y="228600"/>
                </a:lnTo>
                <a:cubicBezTo>
                  <a:pt x="3252788" y="223838"/>
                  <a:pt x="3224791" y="231151"/>
                  <a:pt x="3214688" y="214313"/>
                </a:cubicBezTo>
                <a:cubicBezTo>
                  <a:pt x="3204585" y="197475"/>
                  <a:pt x="3223581" y="176044"/>
                  <a:pt x="3228975" y="157163"/>
                </a:cubicBezTo>
                <a:cubicBezTo>
                  <a:pt x="3233112" y="142682"/>
                  <a:pt x="3231008" y="123054"/>
                  <a:pt x="3243263" y="114300"/>
                </a:cubicBezTo>
                <a:cubicBezTo>
                  <a:pt x="3267773" y="96793"/>
                  <a:pt x="3303926" y="102433"/>
                  <a:pt x="3328988" y="85725"/>
                </a:cubicBezTo>
                <a:lnTo>
                  <a:pt x="3414713" y="28575"/>
                </a:lnTo>
                <a:cubicBezTo>
                  <a:pt x="3480217" y="126831"/>
                  <a:pt x="3461003" y="81719"/>
                  <a:pt x="3486150" y="157163"/>
                </a:cubicBezTo>
                <a:cubicBezTo>
                  <a:pt x="3481388" y="171450"/>
                  <a:pt x="3481271" y="188265"/>
                  <a:pt x="3471863" y="200025"/>
                </a:cubicBezTo>
                <a:cubicBezTo>
                  <a:pt x="3461136" y="213434"/>
                  <a:pt x="3442192" y="217607"/>
                  <a:pt x="3429000" y="228600"/>
                </a:cubicBezTo>
                <a:cubicBezTo>
                  <a:pt x="3413478" y="241535"/>
                  <a:pt x="3400425" y="257175"/>
                  <a:pt x="3386138" y="271463"/>
                </a:cubicBezTo>
                <a:cubicBezTo>
                  <a:pt x="3176726" y="252425"/>
                  <a:pt x="3213618" y="308594"/>
                  <a:pt x="3243263" y="71438"/>
                </a:cubicBezTo>
                <a:cubicBezTo>
                  <a:pt x="3245131" y="56494"/>
                  <a:pt x="3252788" y="42863"/>
                  <a:pt x="3257550" y="28575"/>
                </a:cubicBezTo>
                <a:cubicBezTo>
                  <a:pt x="3436671" y="73357"/>
                  <a:pt x="3211715" y="3501"/>
                  <a:pt x="3343275" y="85725"/>
                </a:cubicBezTo>
                <a:cubicBezTo>
                  <a:pt x="3368817" y="101689"/>
                  <a:pt x="3400425" y="104775"/>
                  <a:pt x="3429000" y="114300"/>
                </a:cubicBezTo>
                <a:cubicBezTo>
                  <a:pt x="3508291" y="140731"/>
                  <a:pt x="3456914" y="126719"/>
                  <a:pt x="3586163" y="142875"/>
                </a:cubicBezTo>
                <a:cubicBezTo>
                  <a:pt x="3470724" y="162116"/>
                  <a:pt x="3527924" y="148002"/>
                  <a:pt x="3414713" y="185738"/>
                </a:cubicBezTo>
                <a:cubicBezTo>
                  <a:pt x="3414708" y="185740"/>
                  <a:pt x="3328993" y="214309"/>
                  <a:pt x="3328988" y="214313"/>
                </a:cubicBezTo>
                <a:lnTo>
                  <a:pt x="3243263" y="271463"/>
                </a:lnTo>
                <a:cubicBezTo>
                  <a:pt x="3196983" y="240610"/>
                  <a:pt x="3173289" y="243898"/>
                  <a:pt x="3214688" y="171450"/>
                </a:cubicBezTo>
                <a:cubicBezTo>
                  <a:pt x="3227929" y="148278"/>
                  <a:pt x="3317721" y="119933"/>
                  <a:pt x="3328988" y="114300"/>
                </a:cubicBezTo>
                <a:cubicBezTo>
                  <a:pt x="3344346" y="106621"/>
                  <a:pt x="3356159" y="92699"/>
                  <a:pt x="3371850" y="85725"/>
                </a:cubicBezTo>
                <a:cubicBezTo>
                  <a:pt x="3399375" y="73492"/>
                  <a:pt x="3457575" y="57150"/>
                  <a:pt x="3457575" y="57150"/>
                </a:cubicBezTo>
                <a:cubicBezTo>
                  <a:pt x="3525056" y="74021"/>
                  <a:pt x="3538538" y="42863"/>
                  <a:pt x="3529013" y="42863"/>
                </a:cubicBezTo>
                <a:close/>
              </a:path>
            </a:pathLst>
          </a:cu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Scenario         in    Nepal</a:t>
            </a:r>
          </a:p>
        </p:txBody>
      </p:sp>
    </p:spTree>
    <p:extLst>
      <p:ext uri="{BB962C8B-B14F-4D97-AF65-F5344CB8AC3E}">
        <p14:creationId xmlns:p14="http://schemas.microsoft.com/office/powerpoint/2010/main" val="2308658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58B7-D9F4-E445-8421-71D0F0300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313" y="557213"/>
            <a:ext cx="3400425" cy="1614487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Comic Sans MS" panose="030F0902030302020204" pitchFamily="66" charset="0"/>
              </a:rPr>
              <a:t>Principles and Modalities of treatment are changing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A1FF3C-7F12-274F-AF98-24137889C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2376" y="188342"/>
            <a:ext cx="3704732" cy="6669658"/>
          </a:xfr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2F47748-4943-5B46-B41C-43AA36AB0606}"/>
                  </a:ext>
                </a:extLst>
              </p14:cNvPr>
              <p14:cNvContentPartPr/>
              <p14:nvPr/>
            </p14:nvContentPartPr>
            <p14:xfrm>
              <a:off x="3452062" y="3227107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2F47748-4943-5B46-B41C-43AA36AB060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43422" y="321846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370424C-2B19-454B-B39D-9223C1AFE79D}"/>
                  </a:ext>
                </a:extLst>
              </p14:cNvPr>
              <p14:cNvContentPartPr/>
              <p14:nvPr/>
            </p14:nvContentPartPr>
            <p14:xfrm>
              <a:off x="1687702" y="385627"/>
              <a:ext cx="4129920" cy="29764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370424C-2B19-454B-B39D-9223C1AFE7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78702" y="376987"/>
                <a:ext cx="4147560" cy="299412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Freeform 12">
            <a:extLst>
              <a:ext uri="{FF2B5EF4-FFF2-40B4-BE49-F238E27FC236}">
                <a16:creationId xmlns:a16="http://schemas.microsoft.com/office/drawing/2014/main" id="{3290BF01-B42A-7645-83F8-B69F5C17CA8B}"/>
              </a:ext>
            </a:extLst>
          </p:cNvPr>
          <p:cNvSpPr/>
          <p:nvPr/>
        </p:nvSpPr>
        <p:spPr>
          <a:xfrm>
            <a:off x="999965" y="3743325"/>
            <a:ext cx="5057935" cy="2886075"/>
          </a:xfrm>
          <a:custGeom>
            <a:avLst/>
            <a:gdLst>
              <a:gd name="connsiteX0" fmla="*/ 2500473 w 5057935"/>
              <a:gd name="connsiteY0" fmla="*/ 314325 h 2886075"/>
              <a:gd name="connsiteX1" fmla="*/ 2614773 w 5057935"/>
              <a:gd name="connsiteY1" fmla="*/ 242888 h 2886075"/>
              <a:gd name="connsiteX2" fmla="*/ 2714785 w 5057935"/>
              <a:gd name="connsiteY2" fmla="*/ 214313 h 2886075"/>
              <a:gd name="connsiteX3" fmla="*/ 2757648 w 5057935"/>
              <a:gd name="connsiteY3" fmla="*/ 200025 h 2886075"/>
              <a:gd name="connsiteX4" fmla="*/ 2829085 w 5057935"/>
              <a:gd name="connsiteY4" fmla="*/ 157163 h 2886075"/>
              <a:gd name="connsiteX5" fmla="*/ 3071973 w 5057935"/>
              <a:gd name="connsiteY5" fmla="*/ 85725 h 2886075"/>
              <a:gd name="connsiteX6" fmla="*/ 3157698 w 5057935"/>
              <a:gd name="connsiteY6" fmla="*/ 57150 h 2886075"/>
              <a:gd name="connsiteX7" fmla="*/ 3314860 w 5057935"/>
              <a:gd name="connsiteY7" fmla="*/ 28575 h 2886075"/>
              <a:gd name="connsiteX8" fmla="*/ 3443448 w 5057935"/>
              <a:gd name="connsiteY8" fmla="*/ 0 h 2886075"/>
              <a:gd name="connsiteX9" fmla="*/ 4343560 w 5057935"/>
              <a:gd name="connsiteY9" fmla="*/ 14288 h 2886075"/>
              <a:gd name="connsiteX10" fmla="*/ 4472148 w 5057935"/>
              <a:gd name="connsiteY10" fmla="*/ 57150 h 2886075"/>
              <a:gd name="connsiteX11" fmla="*/ 4515010 w 5057935"/>
              <a:gd name="connsiteY11" fmla="*/ 71438 h 2886075"/>
              <a:gd name="connsiteX12" fmla="*/ 4557873 w 5057935"/>
              <a:gd name="connsiteY12" fmla="*/ 100013 h 2886075"/>
              <a:gd name="connsiteX13" fmla="*/ 4643598 w 5057935"/>
              <a:gd name="connsiteY13" fmla="*/ 142875 h 2886075"/>
              <a:gd name="connsiteX14" fmla="*/ 4757898 w 5057935"/>
              <a:gd name="connsiteY14" fmla="*/ 285750 h 2886075"/>
              <a:gd name="connsiteX15" fmla="*/ 4815048 w 5057935"/>
              <a:gd name="connsiteY15" fmla="*/ 385763 h 2886075"/>
              <a:gd name="connsiteX16" fmla="*/ 4843623 w 5057935"/>
              <a:gd name="connsiteY16" fmla="*/ 428625 h 2886075"/>
              <a:gd name="connsiteX17" fmla="*/ 4900773 w 5057935"/>
              <a:gd name="connsiteY17" fmla="*/ 528638 h 2886075"/>
              <a:gd name="connsiteX18" fmla="*/ 4957923 w 5057935"/>
              <a:gd name="connsiteY18" fmla="*/ 700088 h 2886075"/>
              <a:gd name="connsiteX19" fmla="*/ 4972210 w 5057935"/>
              <a:gd name="connsiteY19" fmla="*/ 757238 h 2886075"/>
              <a:gd name="connsiteX20" fmla="*/ 5029360 w 5057935"/>
              <a:gd name="connsiteY20" fmla="*/ 914400 h 2886075"/>
              <a:gd name="connsiteX21" fmla="*/ 5057935 w 5057935"/>
              <a:gd name="connsiteY21" fmla="*/ 1057275 h 2886075"/>
              <a:gd name="connsiteX22" fmla="*/ 5043648 w 5057935"/>
              <a:gd name="connsiteY22" fmla="*/ 1700213 h 2886075"/>
              <a:gd name="connsiteX23" fmla="*/ 5015073 w 5057935"/>
              <a:gd name="connsiteY23" fmla="*/ 1814513 h 2886075"/>
              <a:gd name="connsiteX24" fmla="*/ 4986498 w 5057935"/>
              <a:gd name="connsiteY24" fmla="*/ 1871663 h 2886075"/>
              <a:gd name="connsiteX25" fmla="*/ 4957923 w 5057935"/>
              <a:gd name="connsiteY25" fmla="*/ 1914525 h 2886075"/>
              <a:gd name="connsiteX26" fmla="*/ 4943635 w 5057935"/>
              <a:gd name="connsiteY26" fmla="*/ 1957388 h 2886075"/>
              <a:gd name="connsiteX27" fmla="*/ 4872198 w 5057935"/>
              <a:gd name="connsiteY27" fmla="*/ 2014538 h 2886075"/>
              <a:gd name="connsiteX28" fmla="*/ 4515010 w 5057935"/>
              <a:gd name="connsiteY28" fmla="*/ 2214563 h 2886075"/>
              <a:gd name="connsiteX29" fmla="*/ 4372135 w 5057935"/>
              <a:gd name="connsiteY29" fmla="*/ 2286000 h 2886075"/>
              <a:gd name="connsiteX30" fmla="*/ 4229260 w 5057935"/>
              <a:gd name="connsiteY30" fmla="*/ 2357438 h 2886075"/>
              <a:gd name="connsiteX31" fmla="*/ 4014948 w 5057935"/>
              <a:gd name="connsiteY31" fmla="*/ 2443163 h 2886075"/>
              <a:gd name="connsiteX32" fmla="*/ 3872073 w 5057935"/>
              <a:gd name="connsiteY32" fmla="*/ 2500313 h 2886075"/>
              <a:gd name="connsiteX33" fmla="*/ 3600610 w 5057935"/>
              <a:gd name="connsiteY33" fmla="*/ 2586038 h 2886075"/>
              <a:gd name="connsiteX34" fmla="*/ 3372010 w 5057935"/>
              <a:gd name="connsiteY34" fmla="*/ 2671763 h 2886075"/>
              <a:gd name="connsiteX35" fmla="*/ 3257710 w 5057935"/>
              <a:gd name="connsiteY35" fmla="*/ 2714625 h 2886075"/>
              <a:gd name="connsiteX36" fmla="*/ 3171985 w 5057935"/>
              <a:gd name="connsiteY36" fmla="*/ 2728913 h 2886075"/>
              <a:gd name="connsiteX37" fmla="*/ 3000535 w 5057935"/>
              <a:gd name="connsiteY37" fmla="*/ 2786063 h 2886075"/>
              <a:gd name="connsiteX38" fmla="*/ 2900523 w 5057935"/>
              <a:gd name="connsiteY38" fmla="*/ 2814638 h 2886075"/>
              <a:gd name="connsiteX39" fmla="*/ 2729073 w 5057935"/>
              <a:gd name="connsiteY39" fmla="*/ 2843213 h 2886075"/>
              <a:gd name="connsiteX40" fmla="*/ 2643348 w 5057935"/>
              <a:gd name="connsiteY40" fmla="*/ 2857500 h 2886075"/>
              <a:gd name="connsiteX41" fmla="*/ 2557623 w 5057935"/>
              <a:gd name="connsiteY41" fmla="*/ 2871788 h 2886075"/>
              <a:gd name="connsiteX42" fmla="*/ 2386173 w 5057935"/>
              <a:gd name="connsiteY42" fmla="*/ 2886075 h 2886075"/>
              <a:gd name="connsiteX43" fmla="*/ 1486060 w 5057935"/>
              <a:gd name="connsiteY43" fmla="*/ 2843213 h 2886075"/>
              <a:gd name="connsiteX44" fmla="*/ 1371760 w 5057935"/>
              <a:gd name="connsiteY44" fmla="*/ 2800350 h 2886075"/>
              <a:gd name="connsiteX45" fmla="*/ 1314610 w 5057935"/>
              <a:gd name="connsiteY45" fmla="*/ 2786063 h 2886075"/>
              <a:gd name="connsiteX46" fmla="*/ 1186023 w 5057935"/>
              <a:gd name="connsiteY46" fmla="*/ 2743200 h 2886075"/>
              <a:gd name="connsiteX47" fmla="*/ 1128873 w 5057935"/>
              <a:gd name="connsiteY47" fmla="*/ 2714625 h 2886075"/>
              <a:gd name="connsiteX48" fmla="*/ 1057435 w 5057935"/>
              <a:gd name="connsiteY48" fmla="*/ 2686050 h 2886075"/>
              <a:gd name="connsiteX49" fmla="*/ 1014573 w 5057935"/>
              <a:gd name="connsiteY49" fmla="*/ 2657475 h 2886075"/>
              <a:gd name="connsiteX50" fmla="*/ 943135 w 5057935"/>
              <a:gd name="connsiteY50" fmla="*/ 2628900 h 2886075"/>
              <a:gd name="connsiteX51" fmla="*/ 857410 w 5057935"/>
              <a:gd name="connsiteY51" fmla="*/ 2571750 h 2886075"/>
              <a:gd name="connsiteX52" fmla="*/ 800260 w 5057935"/>
              <a:gd name="connsiteY52" fmla="*/ 2543175 h 2886075"/>
              <a:gd name="connsiteX53" fmla="*/ 743110 w 5057935"/>
              <a:gd name="connsiteY53" fmla="*/ 2500313 h 2886075"/>
              <a:gd name="connsiteX54" fmla="*/ 671673 w 5057935"/>
              <a:gd name="connsiteY54" fmla="*/ 2457450 h 2886075"/>
              <a:gd name="connsiteX55" fmla="*/ 457360 w 5057935"/>
              <a:gd name="connsiteY55" fmla="*/ 2286000 h 2886075"/>
              <a:gd name="connsiteX56" fmla="*/ 300198 w 5057935"/>
              <a:gd name="connsiteY56" fmla="*/ 2143125 h 2886075"/>
              <a:gd name="connsiteX57" fmla="*/ 257335 w 5057935"/>
              <a:gd name="connsiteY57" fmla="*/ 2100263 h 2886075"/>
              <a:gd name="connsiteX58" fmla="*/ 214473 w 5057935"/>
              <a:gd name="connsiteY58" fmla="*/ 2043113 h 2886075"/>
              <a:gd name="connsiteX59" fmla="*/ 185898 w 5057935"/>
              <a:gd name="connsiteY59" fmla="*/ 2000250 h 2886075"/>
              <a:gd name="connsiteX60" fmla="*/ 143035 w 5057935"/>
              <a:gd name="connsiteY60" fmla="*/ 1957388 h 2886075"/>
              <a:gd name="connsiteX61" fmla="*/ 114460 w 5057935"/>
              <a:gd name="connsiteY61" fmla="*/ 1900238 h 2886075"/>
              <a:gd name="connsiteX62" fmla="*/ 85885 w 5057935"/>
              <a:gd name="connsiteY62" fmla="*/ 1857375 h 2886075"/>
              <a:gd name="connsiteX63" fmla="*/ 57310 w 5057935"/>
              <a:gd name="connsiteY63" fmla="*/ 1771650 h 2886075"/>
              <a:gd name="connsiteX64" fmla="*/ 28735 w 5057935"/>
              <a:gd name="connsiteY64" fmla="*/ 1714500 h 2886075"/>
              <a:gd name="connsiteX65" fmla="*/ 14448 w 5057935"/>
              <a:gd name="connsiteY65" fmla="*/ 1657350 h 2886075"/>
              <a:gd name="connsiteX66" fmla="*/ 160 w 5057935"/>
              <a:gd name="connsiteY66" fmla="*/ 1614488 h 2886075"/>
              <a:gd name="connsiteX67" fmla="*/ 14448 w 5057935"/>
              <a:gd name="connsiteY67" fmla="*/ 1314450 h 2886075"/>
              <a:gd name="connsiteX68" fmla="*/ 157323 w 5057935"/>
              <a:gd name="connsiteY68" fmla="*/ 1071563 h 2886075"/>
              <a:gd name="connsiteX69" fmla="*/ 228760 w 5057935"/>
              <a:gd name="connsiteY69" fmla="*/ 985838 h 2886075"/>
              <a:gd name="connsiteX70" fmla="*/ 371635 w 5057935"/>
              <a:gd name="connsiteY70" fmla="*/ 828675 h 2886075"/>
              <a:gd name="connsiteX71" fmla="*/ 500223 w 5057935"/>
              <a:gd name="connsiteY71" fmla="*/ 728663 h 2886075"/>
              <a:gd name="connsiteX72" fmla="*/ 585948 w 5057935"/>
              <a:gd name="connsiteY72" fmla="*/ 671513 h 2886075"/>
              <a:gd name="connsiteX73" fmla="*/ 657385 w 5057935"/>
              <a:gd name="connsiteY73" fmla="*/ 614363 h 2886075"/>
              <a:gd name="connsiteX74" fmla="*/ 728823 w 5057935"/>
              <a:gd name="connsiteY74" fmla="*/ 585788 h 2886075"/>
              <a:gd name="connsiteX75" fmla="*/ 857410 w 5057935"/>
              <a:gd name="connsiteY75" fmla="*/ 500063 h 2886075"/>
              <a:gd name="connsiteX76" fmla="*/ 914560 w 5057935"/>
              <a:gd name="connsiteY76" fmla="*/ 471488 h 2886075"/>
              <a:gd name="connsiteX77" fmla="*/ 971710 w 5057935"/>
              <a:gd name="connsiteY77" fmla="*/ 414338 h 2886075"/>
              <a:gd name="connsiteX78" fmla="*/ 1028860 w 5057935"/>
              <a:gd name="connsiteY78" fmla="*/ 385763 h 2886075"/>
              <a:gd name="connsiteX79" fmla="*/ 1086010 w 5057935"/>
              <a:gd name="connsiteY79" fmla="*/ 328613 h 2886075"/>
              <a:gd name="connsiteX80" fmla="*/ 1228885 w 5057935"/>
              <a:gd name="connsiteY80" fmla="*/ 242888 h 2886075"/>
              <a:gd name="connsiteX81" fmla="*/ 1271748 w 5057935"/>
              <a:gd name="connsiteY81" fmla="*/ 214313 h 2886075"/>
              <a:gd name="connsiteX82" fmla="*/ 1314610 w 5057935"/>
              <a:gd name="connsiteY82" fmla="*/ 200025 h 2886075"/>
              <a:gd name="connsiteX83" fmla="*/ 1386048 w 5057935"/>
              <a:gd name="connsiteY83" fmla="*/ 157163 h 2886075"/>
              <a:gd name="connsiteX84" fmla="*/ 1486060 w 5057935"/>
              <a:gd name="connsiteY84" fmla="*/ 128588 h 2886075"/>
              <a:gd name="connsiteX85" fmla="*/ 1528923 w 5057935"/>
              <a:gd name="connsiteY85" fmla="*/ 114300 h 2886075"/>
              <a:gd name="connsiteX86" fmla="*/ 1914685 w 5057935"/>
              <a:gd name="connsiteY86" fmla="*/ 142875 h 2886075"/>
              <a:gd name="connsiteX87" fmla="*/ 2000410 w 5057935"/>
              <a:gd name="connsiteY87" fmla="*/ 171450 h 2886075"/>
              <a:gd name="connsiteX88" fmla="*/ 2086135 w 5057935"/>
              <a:gd name="connsiteY88" fmla="*/ 228600 h 2886075"/>
              <a:gd name="connsiteX89" fmla="*/ 2214723 w 5057935"/>
              <a:gd name="connsiteY89" fmla="*/ 271463 h 2886075"/>
              <a:gd name="connsiteX90" fmla="*/ 2257585 w 5057935"/>
              <a:gd name="connsiteY90" fmla="*/ 285750 h 2886075"/>
              <a:gd name="connsiteX91" fmla="*/ 2300448 w 5057935"/>
              <a:gd name="connsiteY91" fmla="*/ 300038 h 2886075"/>
              <a:gd name="connsiteX92" fmla="*/ 2357598 w 5057935"/>
              <a:gd name="connsiteY92" fmla="*/ 314325 h 2886075"/>
              <a:gd name="connsiteX93" fmla="*/ 2514760 w 5057935"/>
              <a:gd name="connsiteY93" fmla="*/ 357188 h 2886075"/>
              <a:gd name="connsiteX94" fmla="*/ 2557623 w 5057935"/>
              <a:gd name="connsiteY94" fmla="*/ 371475 h 2886075"/>
              <a:gd name="connsiteX95" fmla="*/ 2514760 w 5057935"/>
              <a:gd name="connsiteY95" fmla="*/ 357188 h 2886075"/>
              <a:gd name="connsiteX96" fmla="*/ 2471898 w 5057935"/>
              <a:gd name="connsiteY96" fmla="*/ 342900 h 2886075"/>
              <a:gd name="connsiteX97" fmla="*/ 2429035 w 5057935"/>
              <a:gd name="connsiteY97" fmla="*/ 328613 h 2886075"/>
              <a:gd name="connsiteX98" fmla="*/ 2471898 w 5057935"/>
              <a:gd name="connsiteY98" fmla="*/ 357188 h 2886075"/>
              <a:gd name="connsiteX99" fmla="*/ 2471898 w 5057935"/>
              <a:gd name="connsiteY99" fmla="*/ 385763 h 2886075"/>
              <a:gd name="connsiteX100" fmla="*/ 2357598 w 5057935"/>
              <a:gd name="connsiteY100" fmla="*/ 371475 h 2886075"/>
              <a:gd name="connsiteX101" fmla="*/ 2400460 w 5057935"/>
              <a:gd name="connsiteY101" fmla="*/ 357188 h 2886075"/>
              <a:gd name="connsiteX102" fmla="*/ 2543335 w 5057935"/>
              <a:gd name="connsiteY102" fmla="*/ 342900 h 2886075"/>
              <a:gd name="connsiteX103" fmla="*/ 2500473 w 5057935"/>
              <a:gd name="connsiteY103" fmla="*/ 328613 h 2886075"/>
              <a:gd name="connsiteX104" fmla="*/ 2457610 w 5057935"/>
              <a:gd name="connsiteY104" fmla="*/ 357188 h 2886075"/>
              <a:gd name="connsiteX105" fmla="*/ 2414748 w 5057935"/>
              <a:gd name="connsiteY105" fmla="*/ 371475 h 2886075"/>
              <a:gd name="connsiteX106" fmla="*/ 2457610 w 5057935"/>
              <a:gd name="connsiteY106" fmla="*/ 385763 h 2886075"/>
              <a:gd name="connsiteX107" fmla="*/ 2500473 w 5057935"/>
              <a:gd name="connsiteY107" fmla="*/ 314325 h 2886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5057935" h="2886075">
                <a:moveTo>
                  <a:pt x="2500473" y="314325"/>
                </a:moveTo>
                <a:cubicBezTo>
                  <a:pt x="2526667" y="290513"/>
                  <a:pt x="2574059" y="261888"/>
                  <a:pt x="2614773" y="242888"/>
                </a:cubicBezTo>
                <a:cubicBezTo>
                  <a:pt x="2646192" y="228226"/>
                  <a:pt x="2681576" y="224276"/>
                  <a:pt x="2714785" y="214313"/>
                </a:cubicBezTo>
                <a:cubicBezTo>
                  <a:pt x="2729210" y="209985"/>
                  <a:pt x="2744177" y="206760"/>
                  <a:pt x="2757648" y="200025"/>
                </a:cubicBezTo>
                <a:cubicBezTo>
                  <a:pt x="2782486" y="187606"/>
                  <a:pt x="2803407" y="167736"/>
                  <a:pt x="2829085" y="157163"/>
                </a:cubicBezTo>
                <a:cubicBezTo>
                  <a:pt x="3083204" y="52526"/>
                  <a:pt x="2917425" y="127875"/>
                  <a:pt x="3071973" y="85725"/>
                </a:cubicBezTo>
                <a:cubicBezTo>
                  <a:pt x="3101032" y="77800"/>
                  <a:pt x="3128639" y="65075"/>
                  <a:pt x="3157698" y="57150"/>
                </a:cubicBezTo>
                <a:cubicBezTo>
                  <a:pt x="3192979" y="47528"/>
                  <a:pt x="3282201" y="34513"/>
                  <a:pt x="3314860" y="28575"/>
                </a:cubicBezTo>
                <a:cubicBezTo>
                  <a:pt x="3381382" y="16480"/>
                  <a:pt x="3382284" y="15292"/>
                  <a:pt x="3443448" y="0"/>
                </a:cubicBezTo>
                <a:lnTo>
                  <a:pt x="4343560" y="14288"/>
                </a:lnTo>
                <a:cubicBezTo>
                  <a:pt x="4412520" y="16316"/>
                  <a:pt x="4413768" y="32130"/>
                  <a:pt x="4472148" y="57150"/>
                </a:cubicBezTo>
                <a:cubicBezTo>
                  <a:pt x="4485991" y="63083"/>
                  <a:pt x="4501540" y="64703"/>
                  <a:pt x="4515010" y="71438"/>
                </a:cubicBezTo>
                <a:cubicBezTo>
                  <a:pt x="4530369" y="79117"/>
                  <a:pt x="4542862" y="91674"/>
                  <a:pt x="4557873" y="100013"/>
                </a:cubicBezTo>
                <a:cubicBezTo>
                  <a:pt x="4585800" y="115528"/>
                  <a:pt x="4615023" y="128588"/>
                  <a:pt x="4643598" y="142875"/>
                </a:cubicBezTo>
                <a:cubicBezTo>
                  <a:pt x="4767599" y="328877"/>
                  <a:pt x="4635745" y="143237"/>
                  <a:pt x="4757898" y="285750"/>
                </a:cubicBezTo>
                <a:cubicBezTo>
                  <a:pt x="4787734" y="320559"/>
                  <a:pt x="4791883" y="345225"/>
                  <a:pt x="4815048" y="385763"/>
                </a:cubicBezTo>
                <a:cubicBezTo>
                  <a:pt x="4823567" y="400672"/>
                  <a:pt x="4835104" y="413716"/>
                  <a:pt x="4843623" y="428625"/>
                </a:cubicBezTo>
                <a:cubicBezTo>
                  <a:pt x="4916137" y="555524"/>
                  <a:pt x="4831150" y="424203"/>
                  <a:pt x="4900773" y="528638"/>
                </a:cubicBezTo>
                <a:cubicBezTo>
                  <a:pt x="4934514" y="663601"/>
                  <a:pt x="4911785" y="607812"/>
                  <a:pt x="4957923" y="700088"/>
                </a:cubicBezTo>
                <a:cubicBezTo>
                  <a:pt x="4962685" y="719138"/>
                  <a:pt x="4966001" y="738609"/>
                  <a:pt x="4972210" y="757238"/>
                </a:cubicBezTo>
                <a:cubicBezTo>
                  <a:pt x="5000620" y="842470"/>
                  <a:pt x="5006006" y="820988"/>
                  <a:pt x="5029360" y="914400"/>
                </a:cubicBezTo>
                <a:cubicBezTo>
                  <a:pt x="5050674" y="999654"/>
                  <a:pt x="5040420" y="952181"/>
                  <a:pt x="5057935" y="1057275"/>
                </a:cubicBezTo>
                <a:cubicBezTo>
                  <a:pt x="5053173" y="1271588"/>
                  <a:pt x="5055762" y="1486190"/>
                  <a:pt x="5043648" y="1700213"/>
                </a:cubicBezTo>
                <a:cubicBezTo>
                  <a:pt x="5041429" y="1739423"/>
                  <a:pt x="5032636" y="1779387"/>
                  <a:pt x="5015073" y="1814513"/>
                </a:cubicBezTo>
                <a:cubicBezTo>
                  <a:pt x="5005548" y="1833563"/>
                  <a:pt x="4997065" y="1853171"/>
                  <a:pt x="4986498" y="1871663"/>
                </a:cubicBezTo>
                <a:cubicBezTo>
                  <a:pt x="4977979" y="1886572"/>
                  <a:pt x="4965602" y="1899167"/>
                  <a:pt x="4957923" y="1914525"/>
                </a:cubicBezTo>
                <a:cubicBezTo>
                  <a:pt x="4951188" y="1927996"/>
                  <a:pt x="4953436" y="1945953"/>
                  <a:pt x="4943635" y="1957388"/>
                </a:cubicBezTo>
                <a:cubicBezTo>
                  <a:pt x="4923789" y="1980541"/>
                  <a:pt x="4897013" y="1996813"/>
                  <a:pt x="4872198" y="2014538"/>
                </a:cubicBezTo>
                <a:cubicBezTo>
                  <a:pt x="4717055" y="2125355"/>
                  <a:pt x="4716372" y="2113882"/>
                  <a:pt x="4515010" y="2214563"/>
                </a:cubicBezTo>
                <a:lnTo>
                  <a:pt x="4372135" y="2286000"/>
                </a:lnTo>
                <a:cubicBezTo>
                  <a:pt x="4324510" y="2309813"/>
                  <a:pt x="4278698" y="2337663"/>
                  <a:pt x="4229260" y="2357438"/>
                </a:cubicBezTo>
                <a:lnTo>
                  <a:pt x="4014948" y="2443163"/>
                </a:lnTo>
                <a:cubicBezTo>
                  <a:pt x="3967323" y="2462213"/>
                  <a:pt x="3921203" y="2485574"/>
                  <a:pt x="3872073" y="2500313"/>
                </a:cubicBezTo>
                <a:cubicBezTo>
                  <a:pt x="3771876" y="2530372"/>
                  <a:pt x="3698264" y="2550882"/>
                  <a:pt x="3600610" y="2586038"/>
                </a:cubicBezTo>
                <a:cubicBezTo>
                  <a:pt x="3524039" y="2613604"/>
                  <a:pt x="3448210" y="2643188"/>
                  <a:pt x="3372010" y="2671763"/>
                </a:cubicBezTo>
                <a:cubicBezTo>
                  <a:pt x="3333910" y="2686050"/>
                  <a:pt x="3297847" y="2707935"/>
                  <a:pt x="3257710" y="2714625"/>
                </a:cubicBezTo>
                <a:lnTo>
                  <a:pt x="3171985" y="2728913"/>
                </a:lnTo>
                <a:cubicBezTo>
                  <a:pt x="3029565" y="2800122"/>
                  <a:pt x="3145687" y="2752566"/>
                  <a:pt x="3000535" y="2786063"/>
                </a:cubicBezTo>
                <a:cubicBezTo>
                  <a:pt x="2966752" y="2793859"/>
                  <a:pt x="2934451" y="2807495"/>
                  <a:pt x="2900523" y="2814638"/>
                </a:cubicBezTo>
                <a:cubicBezTo>
                  <a:pt x="2843827" y="2826574"/>
                  <a:pt x="2786223" y="2833688"/>
                  <a:pt x="2729073" y="2843213"/>
                </a:cubicBezTo>
                <a:lnTo>
                  <a:pt x="2643348" y="2857500"/>
                </a:lnTo>
                <a:cubicBezTo>
                  <a:pt x="2614773" y="2862263"/>
                  <a:pt x="2586492" y="2869382"/>
                  <a:pt x="2557623" y="2871788"/>
                </a:cubicBezTo>
                <a:lnTo>
                  <a:pt x="2386173" y="2886075"/>
                </a:lnTo>
                <a:cubicBezTo>
                  <a:pt x="2322163" y="2883789"/>
                  <a:pt x="1753128" y="2891771"/>
                  <a:pt x="1486060" y="2843213"/>
                </a:cubicBezTo>
                <a:cubicBezTo>
                  <a:pt x="1391142" y="2825955"/>
                  <a:pt x="1465027" y="2835325"/>
                  <a:pt x="1371760" y="2800350"/>
                </a:cubicBezTo>
                <a:cubicBezTo>
                  <a:pt x="1353374" y="2793455"/>
                  <a:pt x="1333660" y="2790825"/>
                  <a:pt x="1314610" y="2786063"/>
                </a:cubicBezTo>
                <a:cubicBezTo>
                  <a:pt x="1170962" y="2714239"/>
                  <a:pt x="1352203" y="2798594"/>
                  <a:pt x="1186023" y="2743200"/>
                </a:cubicBezTo>
                <a:cubicBezTo>
                  <a:pt x="1165817" y="2736465"/>
                  <a:pt x="1148336" y="2723275"/>
                  <a:pt x="1128873" y="2714625"/>
                </a:cubicBezTo>
                <a:cubicBezTo>
                  <a:pt x="1105436" y="2704209"/>
                  <a:pt x="1080374" y="2697520"/>
                  <a:pt x="1057435" y="2686050"/>
                </a:cubicBezTo>
                <a:cubicBezTo>
                  <a:pt x="1042077" y="2678371"/>
                  <a:pt x="1029931" y="2665154"/>
                  <a:pt x="1014573" y="2657475"/>
                </a:cubicBezTo>
                <a:cubicBezTo>
                  <a:pt x="991634" y="2646005"/>
                  <a:pt x="965650" y="2641181"/>
                  <a:pt x="943135" y="2628900"/>
                </a:cubicBezTo>
                <a:cubicBezTo>
                  <a:pt x="912986" y="2612455"/>
                  <a:pt x="886859" y="2589419"/>
                  <a:pt x="857410" y="2571750"/>
                </a:cubicBezTo>
                <a:cubicBezTo>
                  <a:pt x="839147" y="2560792"/>
                  <a:pt x="818321" y="2554463"/>
                  <a:pt x="800260" y="2543175"/>
                </a:cubicBezTo>
                <a:cubicBezTo>
                  <a:pt x="780067" y="2530555"/>
                  <a:pt x="762923" y="2513522"/>
                  <a:pt x="743110" y="2500313"/>
                </a:cubicBezTo>
                <a:cubicBezTo>
                  <a:pt x="720004" y="2484909"/>
                  <a:pt x="694067" y="2473872"/>
                  <a:pt x="671673" y="2457450"/>
                </a:cubicBezTo>
                <a:cubicBezTo>
                  <a:pt x="635964" y="2431263"/>
                  <a:pt x="510933" y="2327668"/>
                  <a:pt x="457360" y="2286000"/>
                </a:cubicBezTo>
                <a:cubicBezTo>
                  <a:pt x="350631" y="2202990"/>
                  <a:pt x="440532" y="2283459"/>
                  <a:pt x="300198" y="2143125"/>
                </a:cubicBezTo>
                <a:cubicBezTo>
                  <a:pt x="285910" y="2128837"/>
                  <a:pt x="269458" y="2116428"/>
                  <a:pt x="257335" y="2100263"/>
                </a:cubicBezTo>
                <a:cubicBezTo>
                  <a:pt x="243048" y="2081213"/>
                  <a:pt x="228314" y="2062490"/>
                  <a:pt x="214473" y="2043113"/>
                </a:cubicBezTo>
                <a:cubicBezTo>
                  <a:pt x="204492" y="2029140"/>
                  <a:pt x="196891" y="2013442"/>
                  <a:pt x="185898" y="2000250"/>
                </a:cubicBezTo>
                <a:cubicBezTo>
                  <a:pt x="172963" y="1984728"/>
                  <a:pt x="157323" y="1971675"/>
                  <a:pt x="143035" y="1957388"/>
                </a:cubicBezTo>
                <a:cubicBezTo>
                  <a:pt x="133510" y="1938338"/>
                  <a:pt x="125027" y="1918730"/>
                  <a:pt x="114460" y="1900238"/>
                </a:cubicBezTo>
                <a:cubicBezTo>
                  <a:pt x="105941" y="1885329"/>
                  <a:pt x="92859" y="1873067"/>
                  <a:pt x="85885" y="1857375"/>
                </a:cubicBezTo>
                <a:cubicBezTo>
                  <a:pt x="73652" y="1829850"/>
                  <a:pt x="68497" y="1799616"/>
                  <a:pt x="57310" y="1771650"/>
                </a:cubicBezTo>
                <a:cubicBezTo>
                  <a:pt x="49400" y="1751875"/>
                  <a:pt x="38260" y="1733550"/>
                  <a:pt x="28735" y="1714500"/>
                </a:cubicBezTo>
                <a:cubicBezTo>
                  <a:pt x="23973" y="1695450"/>
                  <a:pt x="19843" y="1676231"/>
                  <a:pt x="14448" y="1657350"/>
                </a:cubicBezTo>
                <a:cubicBezTo>
                  <a:pt x="10311" y="1642869"/>
                  <a:pt x="160" y="1629548"/>
                  <a:pt x="160" y="1614488"/>
                </a:cubicBezTo>
                <a:cubicBezTo>
                  <a:pt x="160" y="1514362"/>
                  <a:pt x="-2564" y="1413120"/>
                  <a:pt x="14448" y="1314450"/>
                </a:cubicBezTo>
                <a:cubicBezTo>
                  <a:pt x="22497" y="1267768"/>
                  <a:pt x="135210" y="1098099"/>
                  <a:pt x="157323" y="1071563"/>
                </a:cubicBezTo>
                <a:cubicBezTo>
                  <a:pt x="181135" y="1042988"/>
                  <a:pt x="205924" y="1015199"/>
                  <a:pt x="228760" y="985838"/>
                </a:cubicBezTo>
                <a:cubicBezTo>
                  <a:pt x="294257" y="901626"/>
                  <a:pt x="223120" y="944186"/>
                  <a:pt x="371635" y="828675"/>
                </a:cubicBezTo>
                <a:cubicBezTo>
                  <a:pt x="414498" y="795338"/>
                  <a:pt x="455042" y="758784"/>
                  <a:pt x="500223" y="728663"/>
                </a:cubicBezTo>
                <a:cubicBezTo>
                  <a:pt x="528798" y="709613"/>
                  <a:pt x="558174" y="691713"/>
                  <a:pt x="585948" y="671513"/>
                </a:cubicBezTo>
                <a:cubicBezTo>
                  <a:pt x="610610" y="653577"/>
                  <a:pt x="631236" y="630052"/>
                  <a:pt x="657385" y="614363"/>
                </a:cubicBezTo>
                <a:cubicBezTo>
                  <a:pt x="679377" y="601168"/>
                  <a:pt x="706555" y="598512"/>
                  <a:pt x="728823" y="585788"/>
                </a:cubicBezTo>
                <a:cubicBezTo>
                  <a:pt x="773550" y="560230"/>
                  <a:pt x="811334" y="523101"/>
                  <a:pt x="857410" y="500063"/>
                </a:cubicBezTo>
                <a:cubicBezTo>
                  <a:pt x="876460" y="490538"/>
                  <a:pt x="897521" y="484267"/>
                  <a:pt x="914560" y="471488"/>
                </a:cubicBezTo>
                <a:cubicBezTo>
                  <a:pt x="936113" y="455324"/>
                  <a:pt x="950157" y="430502"/>
                  <a:pt x="971710" y="414338"/>
                </a:cubicBezTo>
                <a:cubicBezTo>
                  <a:pt x="988749" y="401559"/>
                  <a:pt x="1011821" y="398542"/>
                  <a:pt x="1028860" y="385763"/>
                </a:cubicBezTo>
                <a:cubicBezTo>
                  <a:pt x="1050413" y="369599"/>
                  <a:pt x="1064087" y="344272"/>
                  <a:pt x="1086010" y="328613"/>
                </a:cubicBezTo>
                <a:cubicBezTo>
                  <a:pt x="1131205" y="296331"/>
                  <a:pt x="1182673" y="273696"/>
                  <a:pt x="1228885" y="242888"/>
                </a:cubicBezTo>
                <a:cubicBezTo>
                  <a:pt x="1243173" y="233363"/>
                  <a:pt x="1256389" y="221992"/>
                  <a:pt x="1271748" y="214313"/>
                </a:cubicBezTo>
                <a:cubicBezTo>
                  <a:pt x="1285218" y="207578"/>
                  <a:pt x="1301140" y="206760"/>
                  <a:pt x="1314610" y="200025"/>
                </a:cubicBezTo>
                <a:cubicBezTo>
                  <a:pt x="1339448" y="187606"/>
                  <a:pt x="1361210" y="169582"/>
                  <a:pt x="1386048" y="157163"/>
                </a:cubicBezTo>
                <a:cubicBezTo>
                  <a:pt x="1408892" y="145741"/>
                  <a:pt x="1464688" y="134694"/>
                  <a:pt x="1486060" y="128588"/>
                </a:cubicBezTo>
                <a:cubicBezTo>
                  <a:pt x="1500541" y="124451"/>
                  <a:pt x="1514635" y="119063"/>
                  <a:pt x="1528923" y="114300"/>
                </a:cubicBezTo>
                <a:cubicBezTo>
                  <a:pt x="1657510" y="123825"/>
                  <a:pt x="1786682" y="127360"/>
                  <a:pt x="1914685" y="142875"/>
                </a:cubicBezTo>
                <a:cubicBezTo>
                  <a:pt x="1944587" y="146499"/>
                  <a:pt x="2000410" y="171450"/>
                  <a:pt x="2000410" y="171450"/>
                </a:cubicBezTo>
                <a:cubicBezTo>
                  <a:pt x="2028985" y="190500"/>
                  <a:pt x="2053554" y="217740"/>
                  <a:pt x="2086135" y="228600"/>
                </a:cubicBezTo>
                <a:lnTo>
                  <a:pt x="2214723" y="271463"/>
                </a:lnTo>
                <a:lnTo>
                  <a:pt x="2257585" y="285750"/>
                </a:lnTo>
                <a:cubicBezTo>
                  <a:pt x="2271873" y="290513"/>
                  <a:pt x="2285837" y="296385"/>
                  <a:pt x="2300448" y="300038"/>
                </a:cubicBezTo>
                <a:cubicBezTo>
                  <a:pt x="2319498" y="304800"/>
                  <a:pt x="2338429" y="310065"/>
                  <a:pt x="2357598" y="314325"/>
                </a:cubicBezTo>
                <a:cubicBezTo>
                  <a:pt x="2478764" y="341251"/>
                  <a:pt x="2380951" y="312586"/>
                  <a:pt x="2514760" y="357188"/>
                </a:cubicBezTo>
                <a:lnTo>
                  <a:pt x="2557623" y="371475"/>
                </a:lnTo>
                <a:lnTo>
                  <a:pt x="2514760" y="357188"/>
                </a:lnTo>
                <a:lnTo>
                  <a:pt x="2471898" y="342900"/>
                </a:lnTo>
                <a:lnTo>
                  <a:pt x="2429035" y="328613"/>
                </a:lnTo>
                <a:cubicBezTo>
                  <a:pt x="2443323" y="338138"/>
                  <a:pt x="2456539" y="349509"/>
                  <a:pt x="2471898" y="357188"/>
                </a:cubicBezTo>
                <a:cubicBezTo>
                  <a:pt x="2517618" y="380048"/>
                  <a:pt x="2540477" y="362902"/>
                  <a:pt x="2471898" y="385763"/>
                </a:cubicBezTo>
                <a:cubicBezTo>
                  <a:pt x="2433798" y="381000"/>
                  <a:pt x="2393248" y="385735"/>
                  <a:pt x="2357598" y="371475"/>
                </a:cubicBezTo>
                <a:cubicBezTo>
                  <a:pt x="2343615" y="365882"/>
                  <a:pt x="2385575" y="359478"/>
                  <a:pt x="2400460" y="357188"/>
                </a:cubicBezTo>
                <a:cubicBezTo>
                  <a:pt x="2447766" y="349910"/>
                  <a:pt x="2495710" y="347663"/>
                  <a:pt x="2543335" y="342900"/>
                </a:cubicBezTo>
                <a:cubicBezTo>
                  <a:pt x="2529048" y="338138"/>
                  <a:pt x="2515328" y="326137"/>
                  <a:pt x="2500473" y="328613"/>
                </a:cubicBezTo>
                <a:cubicBezTo>
                  <a:pt x="2483535" y="331436"/>
                  <a:pt x="2472969" y="349509"/>
                  <a:pt x="2457610" y="357188"/>
                </a:cubicBezTo>
                <a:cubicBezTo>
                  <a:pt x="2444140" y="363923"/>
                  <a:pt x="2429035" y="366713"/>
                  <a:pt x="2414748" y="371475"/>
                </a:cubicBezTo>
                <a:cubicBezTo>
                  <a:pt x="2429035" y="376238"/>
                  <a:pt x="2442755" y="388239"/>
                  <a:pt x="2457610" y="385763"/>
                </a:cubicBezTo>
                <a:cubicBezTo>
                  <a:pt x="2477000" y="382532"/>
                  <a:pt x="2474279" y="338137"/>
                  <a:pt x="2500473" y="31432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Were we doing justice to the patients  treated with  the  outdated Principle or Modality of Treatment ???????</a:t>
            </a:r>
          </a:p>
        </p:txBody>
      </p:sp>
    </p:spTree>
    <p:extLst>
      <p:ext uri="{BB962C8B-B14F-4D97-AF65-F5344CB8AC3E}">
        <p14:creationId xmlns:p14="http://schemas.microsoft.com/office/powerpoint/2010/main" val="1154579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4F65A6-6598-0F4A-8DBB-C533EC299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72995" y="139950"/>
            <a:ext cx="3594745" cy="67180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E99BF-C7F4-2040-B763-7E37F0D91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34"/>
            <a:ext cx="4446007" cy="63915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36D1A56-1083-1F4D-8814-3360550C0557}"/>
                  </a:ext>
                </a:extLst>
              </p14:cNvPr>
              <p14:cNvContentPartPr/>
              <p14:nvPr/>
            </p14:nvContentPartPr>
            <p14:xfrm>
              <a:off x="7231532" y="-60904"/>
              <a:ext cx="3925440" cy="2589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36D1A56-1083-1F4D-8814-3360550C055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13532" y="-78544"/>
                <a:ext cx="3961080" cy="262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38689CC-AA7D-8047-9770-9B1961F6EFE1}"/>
                  </a:ext>
                </a:extLst>
              </p14:cNvPr>
              <p14:cNvContentPartPr/>
              <p14:nvPr/>
            </p14:nvContentPartPr>
            <p14:xfrm>
              <a:off x="6455732" y="319457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38689CC-AA7D-8047-9770-9B1961F6EFE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37732" y="3176936"/>
                <a:ext cx="36000" cy="360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Heart 10">
            <a:extLst>
              <a:ext uri="{FF2B5EF4-FFF2-40B4-BE49-F238E27FC236}">
                <a16:creationId xmlns:a16="http://schemas.microsoft.com/office/drawing/2014/main" id="{580ABC20-A230-734B-87B6-D69CCA7ECA4C}"/>
              </a:ext>
            </a:extLst>
          </p:cNvPr>
          <p:cNvSpPr/>
          <p:nvPr/>
        </p:nvSpPr>
        <p:spPr>
          <a:xfrm>
            <a:off x="5457825" y="1528763"/>
            <a:ext cx="1912307" cy="2428875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902030302020204" pitchFamily="66" charset="0"/>
              </a:rPr>
              <a:t>We</a:t>
            </a:r>
          </a:p>
          <a:p>
            <a:pPr algn="ctr"/>
            <a:endParaRPr lang="en-US" sz="2400" dirty="0">
              <a:latin typeface="Comic Sans MS" panose="030F0902030302020204" pitchFamily="66" charset="0"/>
            </a:endParaRPr>
          </a:p>
          <a:p>
            <a:pPr algn="ctr"/>
            <a:r>
              <a:rPr lang="en-US" sz="2400" dirty="0">
                <a:latin typeface="Comic Sans MS" panose="030F0902030302020204" pitchFamily="66" charset="0"/>
              </a:rPr>
              <a:t> Follow</a:t>
            </a:r>
          </a:p>
        </p:txBody>
      </p:sp>
    </p:spTree>
    <p:extLst>
      <p:ext uri="{BB962C8B-B14F-4D97-AF65-F5344CB8AC3E}">
        <p14:creationId xmlns:p14="http://schemas.microsoft.com/office/powerpoint/2010/main" val="3466684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29EFFE-63E7-3942-95D0-DB11A56CB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2019" y="70072"/>
            <a:ext cx="4475181" cy="6787928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2A1E88D4-6952-1D4A-9FD8-F46B2C8D85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6" t="74842" r="45309" b="3261"/>
          <a:stretch/>
        </p:blipFill>
        <p:spPr>
          <a:xfrm>
            <a:off x="3297262" y="3965373"/>
            <a:ext cx="4093623" cy="2845129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F83EFEA8-0C4F-8144-A546-C04951A7E1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016" t="4771" r="5107" b="74942"/>
          <a:stretch/>
        </p:blipFill>
        <p:spPr>
          <a:xfrm>
            <a:off x="1292767" y="444500"/>
            <a:ext cx="4093622" cy="147006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0BC25B-914E-2749-BEF7-50A713668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85" y="70072"/>
            <a:ext cx="3664994" cy="408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850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269</TotalTime>
  <Words>76</Words>
  <Application>Microsoft Macintosh PowerPoint</Application>
  <PresentationFormat>Widescreen</PresentationFormat>
  <Paragraphs>29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Comic Sans MS</vt:lpstr>
      <vt:lpstr>Wingdings</vt:lpstr>
      <vt:lpstr>Office Theme</vt:lpstr>
      <vt:lpstr>O</vt:lpstr>
      <vt:lpstr>PowerPoint Presentation</vt:lpstr>
      <vt:lpstr>PowerPoint Presentation</vt:lpstr>
      <vt:lpstr>T</vt:lpstr>
      <vt:lpstr>PowerPoint Presentation</vt:lpstr>
      <vt:lpstr>PowerPoint Presentation</vt:lpstr>
      <vt:lpstr>Principles and Modalities of treatment are changing</vt:lpstr>
      <vt:lpstr>PowerPoint Presentation</vt:lpstr>
      <vt:lpstr>PowerPoint Presentation</vt:lpstr>
      <vt:lpstr>Early Rehabilitation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Shoulder Pericapsulitis</vt:lpstr>
      <vt:lpstr>Radial Head #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</dc:title>
  <dc:creator>pramod lamichhane</dc:creator>
  <cp:lastModifiedBy>pramod lamichhane</cp:lastModifiedBy>
  <cp:revision>33</cp:revision>
  <dcterms:created xsi:type="dcterms:W3CDTF">2023-07-16T02:56:03Z</dcterms:created>
  <dcterms:modified xsi:type="dcterms:W3CDTF">2023-09-11T03:41:44Z</dcterms:modified>
</cp:coreProperties>
</file>